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9" r:id="rId5"/>
    <p:sldId id="268" r:id="rId6"/>
    <p:sldId id="264" r:id="rId7"/>
    <p:sldId id="263" r:id="rId8"/>
    <p:sldId id="260" r:id="rId9"/>
    <p:sldId id="267" r:id="rId10"/>
    <p:sldId id="261" r:id="rId11"/>
    <p:sldId id="262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47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Davis" userId="865e232b-d289-4c01-9535-85d5342b6cf4" providerId="ADAL" clId="{2AC960A1-921E-4D79-B9A3-CD805C28A939}"/>
    <pc:docChg chg="custSel addSld delSld modSld">
      <pc:chgData name="Kevin Davis" userId="865e232b-d289-4c01-9535-85d5342b6cf4" providerId="ADAL" clId="{2AC960A1-921E-4D79-B9A3-CD805C28A939}" dt="2018-10-08T02:54:31.227" v="2733" actId="20577"/>
      <pc:docMkLst>
        <pc:docMk/>
      </pc:docMkLst>
      <pc:sldChg chg="modSp">
        <pc:chgData name="Kevin Davis" userId="865e232b-d289-4c01-9535-85d5342b6cf4" providerId="ADAL" clId="{2AC960A1-921E-4D79-B9A3-CD805C28A939}" dt="2018-10-08T00:59:55.275" v="482" actId="692"/>
        <pc:sldMkLst>
          <pc:docMk/>
          <pc:sldMk cId="2147537748" sldId="256"/>
        </pc:sldMkLst>
        <pc:spChg chg="mod">
          <ac:chgData name="Kevin Davis" userId="865e232b-d289-4c01-9535-85d5342b6cf4" providerId="ADAL" clId="{2AC960A1-921E-4D79-B9A3-CD805C28A939}" dt="2018-10-08T00:59:55.275" v="482" actId="692"/>
          <ac:spMkLst>
            <pc:docMk/>
            <pc:sldMk cId="2147537748" sldId="256"/>
            <ac:spMk id="2" creationId="{26A50CA2-BC85-4E93-B4D0-DC1BADEB601D}"/>
          </ac:spMkLst>
        </pc:spChg>
        <pc:spChg chg="mod">
          <ac:chgData name="Kevin Davis" userId="865e232b-d289-4c01-9535-85d5342b6cf4" providerId="ADAL" clId="{2AC960A1-921E-4D79-B9A3-CD805C28A939}" dt="2018-10-08T00:54:02.929" v="239" actId="255"/>
          <ac:spMkLst>
            <pc:docMk/>
            <pc:sldMk cId="2147537748" sldId="256"/>
            <ac:spMk id="3" creationId="{6F4851F2-194F-4CF9-9048-8ED852D56357}"/>
          </ac:spMkLst>
        </pc:spChg>
      </pc:sldChg>
      <pc:sldChg chg="addSp delSp modSp add">
        <pc:chgData name="Kevin Davis" userId="865e232b-d289-4c01-9535-85d5342b6cf4" providerId="ADAL" clId="{2AC960A1-921E-4D79-B9A3-CD805C28A939}" dt="2018-10-08T01:03:41.262" v="495" actId="12"/>
        <pc:sldMkLst>
          <pc:docMk/>
          <pc:sldMk cId="3249657602" sldId="257"/>
        </pc:sldMkLst>
        <pc:spChg chg="mod">
          <ac:chgData name="Kevin Davis" userId="865e232b-d289-4c01-9535-85d5342b6cf4" providerId="ADAL" clId="{2AC960A1-921E-4D79-B9A3-CD805C28A939}" dt="2018-10-08T01:03:16.193" v="494" actId="692"/>
          <ac:spMkLst>
            <pc:docMk/>
            <pc:sldMk cId="3249657602" sldId="257"/>
            <ac:spMk id="2" creationId="{E152E0FF-A082-4D55-A1AE-38682D0CA9BB}"/>
          </ac:spMkLst>
        </pc:spChg>
        <pc:spChg chg="mod">
          <ac:chgData name="Kevin Davis" userId="865e232b-d289-4c01-9535-85d5342b6cf4" providerId="ADAL" clId="{2AC960A1-921E-4D79-B9A3-CD805C28A939}" dt="2018-10-08T01:03:41.262" v="495" actId="12"/>
          <ac:spMkLst>
            <pc:docMk/>
            <pc:sldMk cId="3249657602" sldId="257"/>
            <ac:spMk id="3" creationId="{969B03F2-A872-42DC-985E-DACFCDA91ED3}"/>
          </ac:spMkLst>
        </pc:spChg>
        <pc:spChg chg="add del mod">
          <ac:chgData name="Kevin Davis" userId="865e232b-d289-4c01-9535-85d5342b6cf4" providerId="ADAL" clId="{2AC960A1-921E-4D79-B9A3-CD805C28A939}" dt="2018-10-08T01:00:51.176" v="486" actId="12"/>
          <ac:spMkLst>
            <pc:docMk/>
            <pc:sldMk cId="3249657602" sldId="257"/>
            <ac:spMk id="6" creationId="{A4BEC95A-236D-4F5D-BB63-AB78076FC127}"/>
          </ac:spMkLst>
        </pc:spChg>
        <pc:spChg chg="add del mod">
          <ac:chgData name="Kevin Davis" userId="865e232b-d289-4c01-9535-85d5342b6cf4" providerId="ADAL" clId="{2AC960A1-921E-4D79-B9A3-CD805C28A939}" dt="2018-10-08T01:00:51.176" v="486" actId="12"/>
          <ac:spMkLst>
            <pc:docMk/>
            <pc:sldMk cId="3249657602" sldId="257"/>
            <ac:spMk id="7" creationId="{4D82FCF8-AEDB-4A23-8FE4-853D89A11473}"/>
          </ac:spMkLst>
        </pc:spChg>
        <pc:picChg chg="add del mod">
          <ac:chgData name="Kevin Davis" userId="865e232b-d289-4c01-9535-85d5342b6cf4" providerId="ADAL" clId="{2AC960A1-921E-4D79-B9A3-CD805C28A939}" dt="2018-10-08T01:00:22.130" v="484" actId="12"/>
          <ac:picMkLst>
            <pc:docMk/>
            <pc:sldMk cId="3249657602" sldId="257"/>
            <ac:picMk id="5" creationId="{6F67DA90-DF70-42A5-9EA3-B0A0B0294B84}"/>
          </ac:picMkLst>
        </pc:picChg>
      </pc:sldChg>
      <pc:sldChg chg="modSp add">
        <pc:chgData name="Kevin Davis" userId="865e232b-d289-4c01-9535-85d5342b6cf4" providerId="ADAL" clId="{2AC960A1-921E-4D79-B9A3-CD805C28A939}" dt="2018-10-08T02:51:02.405" v="2606" actId="20577"/>
        <pc:sldMkLst>
          <pc:docMk/>
          <pc:sldMk cId="923664414" sldId="259"/>
        </pc:sldMkLst>
        <pc:spChg chg="mod">
          <ac:chgData name="Kevin Davis" userId="865e232b-d289-4c01-9535-85d5342b6cf4" providerId="ADAL" clId="{2AC960A1-921E-4D79-B9A3-CD805C28A939}" dt="2018-10-08T01:19:24.549" v="711" actId="20577"/>
          <ac:spMkLst>
            <pc:docMk/>
            <pc:sldMk cId="923664414" sldId="259"/>
            <ac:spMk id="2" creationId="{8BC154E6-B8ED-40B2-9AA4-67469A91DAF7}"/>
          </ac:spMkLst>
        </pc:spChg>
        <pc:spChg chg="mod">
          <ac:chgData name="Kevin Davis" userId="865e232b-d289-4c01-9535-85d5342b6cf4" providerId="ADAL" clId="{2AC960A1-921E-4D79-B9A3-CD805C28A939}" dt="2018-10-08T02:51:02.405" v="2606" actId="20577"/>
          <ac:spMkLst>
            <pc:docMk/>
            <pc:sldMk cId="923664414" sldId="259"/>
            <ac:spMk id="3" creationId="{A7D3C8DC-4F5F-4F0C-8D98-4E79492A6254}"/>
          </ac:spMkLst>
        </pc:spChg>
      </pc:sldChg>
      <pc:sldChg chg="modSp add">
        <pc:chgData name="Kevin Davis" userId="865e232b-d289-4c01-9535-85d5342b6cf4" providerId="ADAL" clId="{2AC960A1-921E-4D79-B9A3-CD805C28A939}" dt="2018-10-08T02:18:31.832" v="1367" actId="20577"/>
        <pc:sldMkLst>
          <pc:docMk/>
          <pc:sldMk cId="3007145154" sldId="260"/>
        </pc:sldMkLst>
        <pc:spChg chg="mod">
          <ac:chgData name="Kevin Davis" userId="865e232b-d289-4c01-9535-85d5342b6cf4" providerId="ADAL" clId="{2AC960A1-921E-4D79-B9A3-CD805C28A939}" dt="2018-10-08T02:17:01.019" v="1265" actId="20577"/>
          <ac:spMkLst>
            <pc:docMk/>
            <pc:sldMk cId="3007145154" sldId="260"/>
            <ac:spMk id="2" creationId="{C3053D78-5C53-4597-A82E-52D1B35F4FE3}"/>
          </ac:spMkLst>
        </pc:spChg>
        <pc:spChg chg="mod">
          <ac:chgData name="Kevin Davis" userId="865e232b-d289-4c01-9535-85d5342b6cf4" providerId="ADAL" clId="{2AC960A1-921E-4D79-B9A3-CD805C28A939}" dt="2018-10-08T02:18:31.832" v="1367" actId="20577"/>
          <ac:spMkLst>
            <pc:docMk/>
            <pc:sldMk cId="3007145154" sldId="260"/>
            <ac:spMk id="3" creationId="{E09D8D14-18B5-4052-A24D-1D00DFAD40F3}"/>
          </ac:spMkLst>
        </pc:spChg>
      </pc:sldChg>
      <pc:sldChg chg="modSp add">
        <pc:chgData name="Kevin Davis" userId="865e232b-d289-4c01-9535-85d5342b6cf4" providerId="ADAL" clId="{2AC960A1-921E-4D79-B9A3-CD805C28A939}" dt="2018-10-08T02:19:10.407" v="1448" actId="20577"/>
        <pc:sldMkLst>
          <pc:docMk/>
          <pc:sldMk cId="3622072436" sldId="261"/>
        </pc:sldMkLst>
        <pc:spChg chg="mod">
          <ac:chgData name="Kevin Davis" userId="865e232b-d289-4c01-9535-85d5342b6cf4" providerId="ADAL" clId="{2AC960A1-921E-4D79-B9A3-CD805C28A939}" dt="2018-10-08T02:18:43.466" v="1388" actId="20577"/>
          <ac:spMkLst>
            <pc:docMk/>
            <pc:sldMk cId="3622072436" sldId="261"/>
            <ac:spMk id="2" creationId="{193986E1-26C9-4999-8A03-8247F31458E7}"/>
          </ac:spMkLst>
        </pc:spChg>
        <pc:spChg chg="mod">
          <ac:chgData name="Kevin Davis" userId="865e232b-d289-4c01-9535-85d5342b6cf4" providerId="ADAL" clId="{2AC960A1-921E-4D79-B9A3-CD805C28A939}" dt="2018-10-08T02:19:10.407" v="1448" actId="20577"/>
          <ac:spMkLst>
            <pc:docMk/>
            <pc:sldMk cId="3622072436" sldId="261"/>
            <ac:spMk id="3" creationId="{E161AB9B-AF8B-4EAC-AA3A-697E76E1368F}"/>
          </ac:spMkLst>
        </pc:spChg>
      </pc:sldChg>
      <pc:sldChg chg="modSp add">
        <pc:chgData name="Kevin Davis" userId="865e232b-d289-4c01-9535-85d5342b6cf4" providerId="ADAL" clId="{2AC960A1-921E-4D79-B9A3-CD805C28A939}" dt="2018-10-08T02:26:13.568" v="1982" actId="20577"/>
        <pc:sldMkLst>
          <pc:docMk/>
          <pc:sldMk cId="3042118721" sldId="262"/>
        </pc:sldMkLst>
        <pc:spChg chg="mod">
          <ac:chgData name="Kevin Davis" userId="865e232b-d289-4c01-9535-85d5342b6cf4" providerId="ADAL" clId="{2AC960A1-921E-4D79-B9A3-CD805C28A939}" dt="2018-10-08T02:19:38.442" v="1499" actId="6549"/>
          <ac:spMkLst>
            <pc:docMk/>
            <pc:sldMk cId="3042118721" sldId="262"/>
            <ac:spMk id="2" creationId="{89902C13-FBC2-4230-B89F-89A59FC4A0C8}"/>
          </ac:spMkLst>
        </pc:spChg>
        <pc:spChg chg="mod">
          <ac:chgData name="Kevin Davis" userId="865e232b-d289-4c01-9535-85d5342b6cf4" providerId="ADAL" clId="{2AC960A1-921E-4D79-B9A3-CD805C28A939}" dt="2018-10-08T02:26:13.568" v="1982" actId="20577"/>
          <ac:spMkLst>
            <pc:docMk/>
            <pc:sldMk cId="3042118721" sldId="262"/>
            <ac:spMk id="3" creationId="{61E97D68-875B-4F72-803C-A674464DB659}"/>
          </ac:spMkLst>
        </pc:spChg>
      </pc:sldChg>
    </pc:docChg>
  </pc:docChgLst>
  <pc:docChgLst>
    <pc:chgData name="Kevin Davis" userId="865e232b-d289-4c01-9535-85d5342b6cf4" providerId="ADAL" clId="{D597B67E-54E2-4ECD-A626-51F7F6C38BB4}"/>
    <pc:docChg chg="undo custSel addSld delSld modSld">
      <pc:chgData name="Kevin Davis" userId="865e232b-d289-4c01-9535-85d5342b6cf4" providerId="ADAL" clId="{D597B67E-54E2-4ECD-A626-51F7F6C38BB4}" dt="2018-10-16T23:47:40.616" v="2583" actId="20577"/>
      <pc:docMkLst>
        <pc:docMk/>
      </pc:docMkLst>
      <pc:sldChg chg="modSp">
        <pc:chgData name="Kevin Davis" userId="865e232b-d289-4c01-9535-85d5342b6cf4" providerId="ADAL" clId="{D597B67E-54E2-4ECD-A626-51F7F6C38BB4}" dt="2018-10-16T23:41:15.808" v="2541" actId="255"/>
        <pc:sldMkLst>
          <pc:docMk/>
          <pc:sldMk cId="2147537748" sldId="256"/>
        </pc:sldMkLst>
        <pc:spChg chg="mod">
          <ac:chgData name="Kevin Davis" userId="865e232b-d289-4c01-9535-85d5342b6cf4" providerId="ADAL" clId="{D597B67E-54E2-4ECD-A626-51F7F6C38BB4}" dt="2018-10-16T23:41:15.808" v="2541" actId="255"/>
          <ac:spMkLst>
            <pc:docMk/>
            <pc:sldMk cId="2147537748" sldId="256"/>
            <ac:spMk id="11" creationId="{6A7A5947-AA8B-4813-BA95-61621368FAAB}"/>
          </ac:spMkLst>
        </pc:spChg>
        <pc:picChg chg="mod">
          <ac:chgData name="Kevin Davis" userId="865e232b-d289-4c01-9535-85d5342b6cf4" providerId="ADAL" clId="{D597B67E-54E2-4ECD-A626-51F7F6C38BB4}" dt="2018-10-16T23:40:56.474" v="2537" actId="14100"/>
          <ac:picMkLst>
            <pc:docMk/>
            <pc:sldMk cId="2147537748" sldId="256"/>
            <ac:picMk id="5" creationId="{381ABA68-261D-4FBD-B964-3BEB43D8A80A}"/>
          </ac:picMkLst>
        </pc:picChg>
        <pc:picChg chg="mod">
          <ac:chgData name="Kevin Davis" userId="865e232b-d289-4c01-9535-85d5342b6cf4" providerId="ADAL" clId="{D597B67E-54E2-4ECD-A626-51F7F6C38BB4}" dt="2018-10-16T23:41:03.103" v="2539" actId="1076"/>
          <ac:picMkLst>
            <pc:docMk/>
            <pc:sldMk cId="2147537748" sldId="256"/>
            <ac:picMk id="10" creationId="{113D116F-E6EE-455D-A007-6CED5A25D78D}"/>
          </ac:picMkLst>
        </pc:picChg>
      </pc:sldChg>
      <pc:sldChg chg="modSp del">
        <pc:chgData name="Kevin Davis" userId="865e232b-d289-4c01-9535-85d5342b6cf4" providerId="ADAL" clId="{D597B67E-54E2-4ECD-A626-51F7F6C38BB4}" dt="2018-10-16T22:52:51.751" v="937" actId="2696"/>
        <pc:sldMkLst>
          <pc:docMk/>
          <pc:sldMk cId="2707712938" sldId="258"/>
        </pc:sldMkLst>
        <pc:spChg chg="mod">
          <ac:chgData name="Kevin Davis" userId="865e232b-d289-4c01-9535-85d5342b6cf4" providerId="ADAL" clId="{D597B67E-54E2-4ECD-A626-51F7F6C38BB4}" dt="2018-10-15T04:26:46.157" v="34" actId="20577"/>
          <ac:spMkLst>
            <pc:docMk/>
            <pc:sldMk cId="2707712938" sldId="258"/>
            <ac:spMk id="3" creationId="{230EC225-3487-46FB-ADB6-3619C100720D}"/>
          </ac:spMkLst>
        </pc:spChg>
      </pc:sldChg>
      <pc:sldChg chg="modSp">
        <pc:chgData name="Kevin Davis" userId="865e232b-d289-4c01-9535-85d5342b6cf4" providerId="ADAL" clId="{D597B67E-54E2-4ECD-A626-51F7F6C38BB4}" dt="2018-10-16T23:42:51.205" v="2553" actId="20577"/>
        <pc:sldMkLst>
          <pc:docMk/>
          <pc:sldMk cId="923664414" sldId="259"/>
        </pc:sldMkLst>
        <pc:spChg chg="mod">
          <ac:chgData name="Kevin Davis" userId="865e232b-d289-4c01-9535-85d5342b6cf4" providerId="ADAL" clId="{D597B67E-54E2-4ECD-A626-51F7F6C38BB4}" dt="2018-10-16T23:42:51.205" v="2553" actId="20577"/>
          <ac:spMkLst>
            <pc:docMk/>
            <pc:sldMk cId="923664414" sldId="259"/>
            <ac:spMk id="3" creationId="{A7D3C8DC-4F5F-4F0C-8D98-4E79492A6254}"/>
          </ac:spMkLst>
        </pc:spChg>
      </pc:sldChg>
      <pc:sldChg chg="modSp">
        <pc:chgData name="Kevin Davis" userId="865e232b-d289-4c01-9535-85d5342b6cf4" providerId="ADAL" clId="{D597B67E-54E2-4ECD-A626-51F7F6C38BB4}" dt="2018-10-16T23:31:35.137" v="2221" actId="20577"/>
        <pc:sldMkLst>
          <pc:docMk/>
          <pc:sldMk cId="3007145154" sldId="260"/>
        </pc:sldMkLst>
        <pc:spChg chg="mod">
          <ac:chgData name="Kevin Davis" userId="865e232b-d289-4c01-9535-85d5342b6cf4" providerId="ADAL" clId="{D597B67E-54E2-4ECD-A626-51F7F6C38BB4}" dt="2018-10-16T23:00:33.131" v="1129" actId="1582"/>
          <ac:spMkLst>
            <pc:docMk/>
            <pc:sldMk cId="3007145154" sldId="260"/>
            <ac:spMk id="2" creationId="{C3053D78-5C53-4597-A82E-52D1B35F4FE3}"/>
          </ac:spMkLst>
        </pc:spChg>
        <pc:spChg chg="mod">
          <ac:chgData name="Kevin Davis" userId="865e232b-d289-4c01-9535-85d5342b6cf4" providerId="ADAL" clId="{D597B67E-54E2-4ECD-A626-51F7F6C38BB4}" dt="2018-10-16T23:31:35.137" v="2221" actId="20577"/>
          <ac:spMkLst>
            <pc:docMk/>
            <pc:sldMk cId="3007145154" sldId="260"/>
            <ac:spMk id="3" creationId="{E09D8D14-18B5-4052-A24D-1D00DFAD40F3}"/>
          </ac:spMkLst>
        </pc:spChg>
        <pc:picChg chg="mod">
          <ac:chgData name="Kevin Davis" userId="865e232b-d289-4c01-9535-85d5342b6cf4" providerId="ADAL" clId="{D597B67E-54E2-4ECD-A626-51F7F6C38BB4}" dt="2018-10-16T22:57:49.556" v="1002" actId="1076"/>
          <ac:picMkLst>
            <pc:docMk/>
            <pc:sldMk cId="3007145154" sldId="260"/>
            <ac:picMk id="9" creationId="{24726543-54F5-4C82-84A7-24A03DC4C3F0}"/>
          </ac:picMkLst>
        </pc:picChg>
      </pc:sldChg>
      <pc:sldChg chg="addSp delSp modSp">
        <pc:chgData name="Kevin Davis" userId="865e232b-d289-4c01-9535-85d5342b6cf4" providerId="ADAL" clId="{D597B67E-54E2-4ECD-A626-51F7F6C38BB4}" dt="2018-10-16T23:47:40.616" v="2583" actId="20577"/>
        <pc:sldMkLst>
          <pc:docMk/>
          <pc:sldMk cId="3622072436" sldId="261"/>
        </pc:sldMkLst>
        <pc:spChg chg="mod">
          <ac:chgData name="Kevin Davis" userId="865e232b-d289-4c01-9535-85d5342b6cf4" providerId="ADAL" clId="{D597B67E-54E2-4ECD-A626-51F7F6C38BB4}" dt="2018-10-16T23:10:42.372" v="1466" actId="1582"/>
          <ac:spMkLst>
            <pc:docMk/>
            <pc:sldMk cId="3622072436" sldId="261"/>
            <ac:spMk id="2" creationId="{193986E1-26C9-4999-8A03-8247F31458E7}"/>
          </ac:spMkLst>
        </pc:spChg>
        <pc:spChg chg="mod">
          <ac:chgData name="Kevin Davis" userId="865e232b-d289-4c01-9535-85d5342b6cf4" providerId="ADAL" clId="{D597B67E-54E2-4ECD-A626-51F7F6C38BB4}" dt="2018-10-16T23:47:40.616" v="2583" actId="20577"/>
          <ac:spMkLst>
            <pc:docMk/>
            <pc:sldMk cId="3622072436" sldId="261"/>
            <ac:spMk id="3" creationId="{E161AB9B-AF8B-4EAC-AA3A-697E76E1368F}"/>
          </ac:spMkLst>
        </pc:spChg>
        <pc:picChg chg="add del mod">
          <ac:chgData name="Kevin Davis" userId="865e232b-d289-4c01-9535-85d5342b6cf4" providerId="ADAL" clId="{D597B67E-54E2-4ECD-A626-51F7F6C38BB4}" dt="2018-10-15T04:10:52.731" v="2" actId="478"/>
          <ac:picMkLst>
            <pc:docMk/>
            <pc:sldMk cId="3622072436" sldId="261"/>
            <ac:picMk id="5" creationId="{2A0E138F-129F-4D66-8FF9-6839DFA80523}"/>
          </ac:picMkLst>
        </pc:picChg>
      </pc:sldChg>
      <pc:sldChg chg="modSp">
        <pc:chgData name="Kevin Davis" userId="865e232b-d289-4c01-9535-85d5342b6cf4" providerId="ADAL" clId="{D597B67E-54E2-4ECD-A626-51F7F6C38BB4}" dt="2018-10-16T23:14:15.931" v="1638" actId="6549"/>
        <pc:sldMkLst>
          <pc:docMk/>
          <pc:sldMk cId="3042118721" sldId="262"/>
        </pc:sldMkLst>
        <pc:spChg chg="mod">
          <ac:chgData name="Kevin Davis" userId="865e232b-d289-4c01-9535-85d5342b6cf4" providerId="ADAL" clId="{D597B67E-54E2-4ECD-A626-51F7F6C38BB4}" dt="2018-10-16T23:13:51.107" v="1598" actId="1582"/>
          <ac:spMkLst>
            <pc:docMk/>
            <pc:sldMk cId="3042118721" sldId="262"/>
            <ac:spMk id="2" creationId="{89902C13-FBC2-4230-B89F-89A59FC4A0C8}"/>
          </ac:spMkLst>
        </pc:spChg>
        <pc:spChg chg="mod">
          <ac:chgData name="Kevin Davis" userId="865e232b-d289-4c01-9535-85d5342b6cf4" providerId="ADAL" clId="{D597B67E-54E2-4ECD-A626-51F7F6C38BB4}" dt="2018-10-16T23:14:15.931" v="1638" actId="6549"/>
          <ac:spMkLst>
            <pc:docMk/>
            <pc:sldMk cId="3042118721" sldId="262"/>
            <ac:spMk id="3" creationId="{61E97D68-875B-4F72-803C-A674464DB659}"/>
          </ac:spMkLst>
        </pc:spChg>
      </pc:sldChg>
      <pc:sldChg chg="modSp add">
        <pc:chgData name="Kevin Davis" userId="865e232b-d289-4c01-9535-85d5342b6cf4" providerId="ADAL" clId="{D597B67E-54E2-4ECD-A626-51F7F6C38BB4}" dt="2018-10-16T22:54:39.219" v="983" actId="20577"/>
        <pc:sldMkLst>
          <pc:docMk/>
          <pc:sldMk cId="2235534914" sldId="263"/>
        </pc:sldMkLst>
        <pc:spChg chg="mod">
          <ac:chgData name="Kevin Davis" userId="865e232b-d289-4c01-9535-85d5342b6cf4" providerId="ADAL" clId="{D597B67E-54E2-4ECD-A626-51F7F6C38BB4}" dt="2018-10-15T06:09:27.766" v="87" actId="20577"/>
          <ac:spMkLst>
            <pc:docMk/>
            <pc:sldMk cId="2235534914" sldId="263"/>
            <ac:spMk id="2" creationId="{D43B7680-BDD9-4B62-B72E-FD0126959792}"/>
          </ac:spMkLst>
        </pc:spChg>
        <pc:spChg chg="mod">
          <ac:chgData name="Kevin Davis" userId="865e232b-d289-4c01-9535-85d5342b6cf4" providerId="ADAL" clId="{D597B67E-54E2-4ECD-A626-51F7F6C38BB4}" dt="2018-10-16T22:54:39.219" v="983" actId="20577"/>
          <ac:spMkLst>
            <pc:docMk/>
            <pc:sldMk cId="2235534914" sldId="263"/>
            <ac:spMk id="3" creationId="{6B316EE6-C29C-43DF-A7A0-FF1246B1A95B}"/>
          </ac:spMkLst>
        </pc:spChg>
      </pc:sldChg>
      <pc:sldChg chg="addSp delSp modSp">
        <pc:chgData name="Kevin Davis" userId="865e232b-d289-4c01-9535-85d5342b6cf4" providerId="ADAL" clId="{D597B67E-54E2-4ECD-A626-51F7F6C38BB4}" dt="2018-10-16T22:52:30.009" v="936" actId="20577"/>
        <pc:sldMkLst>
          <pc:docMk/>
          <pc:sldMk cId="946152515" sldId="264"/>
        </pc:sldMkLst>
        <pc:spChg chg="mod">
          <ac:chgData name="Kevin Davis" userId="865e232b-d289-4c01-9535-85d5342b6cf4" providerId="ADAL" clId="{D597B67E-54E2-4ECD-A626-51F7F6C38BB4}" dt="2018-10-16T22:51:47.608" v="917" actId="20577"/>
          <ac:spMkLst>
            <pc:docMk/>
            <pc:sldMk cId="946152515" sldId="264"/>
            <ac:spMk id="2" creationId="{48660613-C1F8-4B67-A081-EE7FFC31A179}"/>
          </ac:spMkLst>
        </pc:spChg>
        <pc:spChg chg="del mod">
          <ac:chgData name="Kevin Davis" userId="865e232b-d289-4c01-9535-85d5342b6cf4" providerId="ADAL" clId="{D597B67E-54E2-4ECD-A626-51F7F6C38BB4}" dt="2018-10-16T22:50:47.340" v="908" actId="478"/>
          <ac:spMkLst>
            <pc:docMk/>
            <pc:sldMk cId="946152515" sldId="264"/>
            <ac:spMk id="14" creationId="{854726D3-B6E8-45B1-A77A-806606E199D9}"/>
          </ac:spMkLst>
        </pc:spChg>
        <pc:spChg chg="mod">
          <ac:chgData name="Kevin Davis" userId="865e232b-d289-4c01-9535-85d5342b6cf4" providerId="ADAL" clId="{D597B67E-54E2-4ECD-A626-51F7F6C38BB4}" dt="2018-10-16T22:50:43.628" v="906" actId="1076"/>
          <ac:spMkLst>
            <pc:docMk/>
            <pc:sldMk cId="946152515" sldId="264"/>
            <ac:spMk id="15" creationId="{F95A7EE1-353B-44B6-BD0C-A4471E87AE84}"/>
          </ac:spMkLst>
        </pc:spChg>
        <pc:spChg chg="mod">
          <ac:chgData name="Kevin Davis" userId="865e232b-d289-4c01-9535-85d5342b6cf4" providerId="ADAL" clId="{D597B67E-54E2-4ECD-A626-51F7F6C38BB4}" dt="2018-10-16T22:50:39.655" v="905" actId="1076"/>
          <ac:spMkLst>
            <pc:docMk/>
            <pc:sldMk cId="946152515" sldId="264"/>
            <ac:spMk id="19" creationId="{95D87F75-3E6E-4AB3-8B74-CE693742B2B8}"/>
          </ac:spMkLst>
        </pc:spChg>
        <pc:graphicFrameChg chg="mod modGraphic">
          <ac:chgData name="Kevin Davis" userId="865e232b-d289-4c01-9535-85d5342b6cf4" providerId="ADAL" clId="{D597B67E-54E2-4ECD-A626-51F7F6C38BB4}" dt="2018-10-16T22:52:30.009" v="936" actId="20577"/>
          <ac:graphicFrameMkLst>
            <pc:docMk/>
            <pc:sldMk cId="946152515" sldId="264"/>
            <ac:graphicFrameMk id="4" creationId="{8E82E866-F7E2-40FA-B631-8B959E5DEA39}"/>
          </ac:graphicFrameMkLst>
        </pc:graphicFrameChg>
        <pc:picChg chg="mod">
          <ac:chgData name="Kevin Davis" userId="865e232b-d289-4c01-9535-85d5342b6cf4" providerId="ADAL" clId="{D597B67E-54E2-4ECD-A626-51F7F6C38BB4}" dt="2018-10-16T22:49:07.537" v="897" actId="1076"/>
          <ac:picMkLst>
            <pc:docMk/>
            <pc:sldMk cId="946152515" sldId="264"/>
            <ac:picMk id="13" creationId="{404E2327-D9A5-4C5F-916C-798441DC7CB4}"/>
          </ac:picMkLst>
        </pc:picChg>
        <pc:picChg chg="add mod">
          <ac:chgData name="Kevin Davis" userId="865e232b-d289-4c01-9535-85d5342b6cf4" providerId="ADAL" clId="{D597B67E-54E2-4ECD-A626-51F7F6C38BB4}" dt="2018-10-16T22:50:56.029" v="909" actId="571"/>
          <ac:picMkLst>
            <pc:docMk/>
            <pc:sldMk cId="946152515" sldId="264"/>
            <ac:picMk id="17" creationId="{6BA41A7D-4C58-49A0-B883-4C5DDE9ACF61}"/>
          </ac:picMkLst>
        </pc:picChg>
      </pc:sldChg>
      <pc:sldChg chg="modSp">
        <pc:chgData name="Kevin Davis" userId="865e232b-d289-4c01-9535-85d5342b6cf4" providerId="ADAL" clId="{D597B67E-54E2-4ECD-A626-51F7F6C38BB4}" dt="2018-10-16T23:22:32.799" v="2100" actId="1582"/>
        <pc:sldMkLst>
          <pc:docMk/>
          <pc:sldMk cId="575942950" sldId="265"/>
        </pc:sldMkLst>
        <pc:spChg chg="mod">
          <ac:chgData name="Kevin Davis" userId="865e232b-d289-4c01-9535-85d5342b6cf4" providerId="ADAL" clId="{D597B67E-54E2-4ECD-A626-51F7F6C38BB4}" dt="2018-10-16T23:22:32.799" v="2100" actId="1582"/>
          <ac:spMkLst>
            <pc:docMk/>
            <pc:sldMk cId="575942950" sldId="265"/>
            <ac:spMk id="2" creationId="{CB30FC19-2D5B-4CBD-8800-A2781EAADCAE}"/>
          </ac:spMkLst>
        </pc:spChg>
        <pc:spChg chg="mod">
          <ac:chgData name="Kevin Davis" userId="865e232b-d289-4c01-9535-85d5342b6cf4" providerId="ADAL" clId="{D597B67E-54E2-4ECD-A626-51F7F6C38BB4}" dt="2018-10-16T23:22:18.013" v="2099" actId="20577"/>
          <ac:spMkLst>
            <pc:docMk/>
            <pc:sldMk cId="575942950" sldId="265"/>
            <ac:spMk id="3" creationId="{E8AEC64A-8341-4698-A8EE-C453B6C7D3F2}"/>
          </ac:spMkLst>
        </pc:spChg>
      </pc:sldChg>
      <pc:sldChg chg="addSp modSp">
        <pc:chgData name="Kevin Davis" userId="865e232b-d289-4c01-9535-85d5342b6cf4" providerId="ADAL" clId="{D597B67E-54E2-4ECD-A626-51F7F6C38BB4}" dt="2018-10-16T22:41:29.456" v="821" actId="20577"/>
        <pc:sldMkLst>
          <pc:docMk/>
          <pc:sldMk cId="1417230763" sldId="266"/>
        </pc:sldMkLst>
        <pc:spChg chg="add mod">
          <ac:chgData name="Kevin Davis" userId="865e232b-d289-4c01-9535-85d5342b6cf4" providerId="ADAL" clId="{D597B67E-54E2-4ECD-A626-51F7F6C38BB4}" dt="2018-10-16T22:41:29.456" v="821" actId="20577"/>
          <ac:spMkLst>
            <pc:docMk/>
            <pc:sldMk cId="1417230763" sldId="266"/>
            <ac:spMk id="3" creationId="{B8FDB2B4-0EC5-4288-A397-E5972B0DD608}"/>
          </ac:spMkLst>
        </pc:spChg>
      </pc:sldChg>
      <pc:sldChg chg="addSp modSp">
        <pc:chgData name="Kevin Davis" userId="865e232b-d289-4c01-9535-85d5342b6cf4" providerId="ADAL" clId="{D597B67E-54E2-4ECD-A626-51F7F6C38BB4}" dt="2018-10-16T23:17:30.012" v="1773" actId="20577"/>
        <pc:sldMkLst>
          <pc:docMk/>
          <pc:sldMk cId="2623988415" sldId="267"/>
        </pc:sldMkLst>
        <pc:spChg chg="mod">
          <ac:chgData name="Kevin Davis" userId="865e232b-d289-4c01-9535-85d5342b6cf4" providerId="ADAL" clId="{D597B67E-54E2-4ECD-A626-51F7F6C38BB4}" dt="2018-10-16T23:01:33.515" v="1177" actId="20577"/>
          <ac:spMkLst>
            <pc:docMk/>
            <pc:sldMk cId="2623988415" sldId="267"/>
            <ac:spMk id="2" creationId="{2827D8C2-86CE-499F-9091-43F3757679FE}"/>
          </ac:spMkLst>
        </pc:spChg>
        <pc:spChg chg="mod">
          <ac:chgData name="Kevin Davis" userId="865e232b-d289-4c01-9535-85d5342b6cf4" providerId="ADAL" clId="{D597B67E-54E2-4ECD-A626-51F7F6C38BB4}" dt="2018-10-16T23:09:27.573" v="1432" actId="255"/>
          <ac:spMkLst>
            <pc:docMk/>
            <pc:sldMk cId="2623988415" sldId="267"/>
            <ac:spMk id="3" creationId="{2585ECEA-9F8C-4FCD-83CD-22D441DEA509}"/>
          </ac:spMkLst>
        </pc:spChg>
        <pc:spChg chg="add mod">
          <ac:chgData name="Kevin Davis" userId="865e232b-d289-4c01-9535-85d5342b6cf4" providerId="ADAL" clId="{D597B67E-54E2-4ECD-A626-51F7F6C38BB4}" dt="2018-10-16T23:09:51.067" v="1434" actId="14100"/>
          <ac:spMkLst>
            <pc:docMk/>
            <pc:sldMk cId="2623988415" sldId="267"/>
            <ac:spMk id="4" creationId="{0C942E5E-E9C8-4080-88F9-CAC27CA9C652}"/>
          </ac:spMkLst>
        </pc:spChg>
        <pc:spChg chg="add mod">
          <ac:chgData name="Kevin Davis" userId="865e232b-d289-4c01-9535-85d5342b6cf4" providerId="ADAL" clId="{D597B67E-54E2-4ECD-A626-51F7F6C38BB4}" dt="2018-10-16T23:17:30.012" v="1773" actId="20577"/>
          <ac:spMkLst>
            <pc:docMk/>
            <pc:sldMk cId="2623988415" sldId="267"/>
            <ac:spMk id="5" creationId="{4ECF1D9E-C38C-4030-973E-E3C797CB319C}"/>
          </ac:spMkLst>
        </pc:spChg>
      </pc:sldChg>
      <pc:sldChg chg="modSp add">
        <pc:chgData name="Kevin Davis" userId="865e232b-d289-4c01-9535-85d5342b6cf4" providerId="ADAL" clId="{D597B67E-54E2-4ECD-A626-51F7F6C38BB4}" dt="2018-10-16T23:40:22.131" v="2536" actId="20577"/>
        <pc:sldMkLst>
          <pc:docMk/>
          <pc:sldMk cId="4223555693" sldId="268"/>
        </pc:sldMkLst>
        <pc:spChg chg="mod">
          <ac:chgData name="Kevin Davis" userId="865e232b-d289-4c01-9535-85d5342b6cf4" providerId="ADAL" clId="{D597B67E-54E2-4ECD-A626-51F7F6C38BB4}" dt="2018-10-16T23:40:03.479" v="2534" actId="1582"/>
          <ac:spMkLst>
            <pc:docMk/>
            <pc:sldMk cId="4223555693" sldId="268"/>
            <ac:spMk id="2" creationId="{DF4E694A-7B19-40A2-A573-F5BD6B5F2056}"/>
          </ac:spMkLst>
        </pc:spChg>
        <pc:spChg chg="mod">
          <ac:chgData name="Kevin Davis" userId="865e232b-d289-4c01-9535-85d5342b6cf4" providerId="ADAL" clId="{D597B67E-54E2-4ECD-A626-51F7F6C38BB4}" dt="2018-10-16T23:40:22.131" v="2536" actId="20577"/>
          <ac:spMkLst>
            <pc:docMk/>
            <pc:sldMk cId="4223555693" sldId="268"/>
            <ac:spMk id="3" creationId="{C6E29094-81A2-48C3-96A9-6E804CDAE5C4}"/>
          </ac:spMkLst>
        </pc:spChg>
      </pc:sldChg>
    </pc:docChg>
  </pc:docChgLst>
  <pc:docChgLst>
    <pc:chgData name="Kevin Davis" userId="865e232b-d289-4c01-9535-85d5342b6cf4" providerId="ADAL" clId="{7204DCDC-A477-420D-B62E-4B2AEF94F009}"/>
    <pc:docChg chg="undo custSel addSld modSld">
      <pc:chgData name="Kevin Davis" userId="865e232b-d289-4c01-9535-85d5342b6cf4" providerId="ADAL" clId="{7204DCDC-A477-420D-B62E-4B2AEF94F009}" dt="2018-10-16T06:53:29" v="3938" actId="20577"/>
      <pc:docMkLst>
        <pc:docMk/>
      </pc:docMkLst>
      <pc:sldChg chg="modSp">
        <pc:chgData name="Kevin Davis" userId="865e232b-d289-4c01-9535-85d5342b6cf4" providerId="ADAL" clId="{7204DCDC-A477-420D-B62E-4B2AEF94F009}" dt="2018-10-16T00:49:40.235" v="65" actId="207"/>
        <pc:sldMkLst>
          <pc:docMk/>
          <pc:sldMk cId="3249657602" sldId="257"/>
        </pc:sldMkLst>
        <pc:spChg chg="mod">
          <ac:chgData name="Kevin Davis" userId="865e232b-d289-4c01-9535-85d5342b6cf4" providerId="ADAL" clId="{7204DCDC-A477-420D-B62E-4B2AEF94F009}" dt="2018-10-16T00:49:40.235" v="65" actId="207"/>
          <ac:spMkLst>
            <pc:docMk/>
            <pc:sldMk cId="3249657602" sldId="257"/>
            <ac:spMk id="3" creationId="{969B03F2-A872-42DC-985E-DACFCDA91ED3}"/>
          </ac:spMkLst>
        </pc:spChg>
      </pc:sldChg>
      <pc:sldChg chg="modSp">
        <pc:chgData name="Kevin Davis" userId="865e232b-d289-4c01-9535-85d5342b6cf4" providerId="ADAL" clId="{7204DCDC-A477-420D-B62E-4B2AEF94F009}" dt="2018-10-16T05:38:15.915" v="2915" actId="27636"/>
        <pc:sldMkLst>
          <pc:docMk/>
          <pc:sldMk cId="923664414" sldId="259"/>
        </pc:sldMkLst>
        <pc:spChg chg="mod">
          <ac:chgData name="Kevin Davis" userId="865e232b-d289-4c01-9535-85d5342b6cf4" providerId="ADAL" clId="{7204DCDC-A477-420D-B62E-4B2AEF94F009}" dt="2018-10-16T00:50:09.370" v="66" actId="1582"/>
          <ac:spMkLst>
            <pc:docMk/>
            <pc:sldMk cId="923664414" sldId="259"/>
            <ac:spMk id="2" creationId="{8BC154E6-B8ED-40B2-9AA4-67469A91DAF7}"/>
          </ac:spMkLst>
        </pc:spChg>
        <pc:spChg chg="mod">
          <ac:chgData name="Kevin Davis" userId="865e232b-d289-4c01-9535-85d5342b6cf4" providerId="ADAL" clId="{7204DCDC-A477-420D-B62E-4B2AEF94F009}" dt="2018-10-16T05:38:15.915" v="2915" actId="27636"/>
          <ac:spMkLst>
            <pc:docMk/>
            <pc:sldMk cId="923664414" sldId="259"/>
            <ac:spMk id="3" creationId="{A7D3C8DC-4F5F-4F0C-8D98-4E79492A6254}"/>
          </ac:spMkLst>
        </pc:spChg>
      </pc:sldChg>
      <pc:sldChg chg="addSp modSp">
        <pc:chgData name="Kevin Davis" userId="865e232b-d289-4c01-9535-85d5342b6cf4" providerId="ADAL" clId="{7204DCDC-A477-420D-B62E-4B2AEF94F009}" dt="2018-10-16T06:53:29" v="3938" actId="20577"/>
        <pc:sldMkLst>
          <pc:docMk/>
          <pc:sldMk cId="3007145154" sldId="260"/>
        </pc:sldMkLst>
        <pc:spChg chg="mod">
          <ac:chgData name="Kevin Davis" userId="865e232b-d289-4c01-9535-85d5342b6cf4" providerId="ADAL" clId="{7204DCDC-A477-420D-B62E-4B2AEF94F009}" dt="2018-10-16T06:53:29" v="3938" actId="20577"/>
          <ac:spMkLst>
            <pc:docMk/>
            <pc:sldMk cId="3007145154" sldId="260"/>
            <ac:spMk id="3" creationId="{E09D8D14-18B5-4052-A24D-1D00DFAD40F3}"/>
          </ac:spMkLst>
        </pc:spChg>
        <pc:picChg chg="add mod">
          <ac:chgData name="Kevin Davis" userId="865e232b-d289-4c01-9535-85d5342b6cf4" providerId="ADAL" clId="{7204DCDC-A477-420D-B62E-4B2AEF94F009}" dt="2018-10-16T06:41:31.368" v="3416" actId="1076"/>
          <ac:picMkLst>
            <pc:docMk/>
            <pc:sldMk cId="3007145154" sldId="260"/>
            <ac:picMk id="4" creationId="{1032CF80-0C63-4FA1-AFDF-C59BEA042286}"/>
          </ac:picMkLst>
        </pc:picChg>
        <pc:picChg chg="add mod">
          <ac:chgData name="Kevin Davis" userId="865e232b-d289-4c01-9535-85d5342b6cf4" providerId="ADAL" clId="{7204DCDC-A477-420D-B62E-4B2AEF94F009}" dt="2018-10-16T06:38:36.556" v="3255" actId="1076"/>
          <ac:picMkLst>
            <pc:docMk/>
            <pc:sldMk cId="3007145154" sldId="260"/>
            <ac:picMk id="5" creationId="{9F1F09C6-38DF-48C6-9CD7-84893E98A7EA}"/>
          </ac:picMkLst>
        </pc:picChg>
        <pc:picChg chg="add mod">
          <ac:chgData name="Kevin Davis" userId="865e232b-d289-4c01-9535-85d5342b6cf4" providerId="ADAL" clId="{7204DCDC-A477-420D-B62E-4B2AEF94F009}" dt="2018-10-16T06:38:44.138" v="3258" actId="1076"/>
          <ac:picMkLst>
            <pc:docMk/>
            <pc:sldMk cId="3007145154" sldId="260"/>
            <ac:picMk id="6" creationId="{567C2560-DBA2-4367-8EF4-5BF46CC66A9F}"/>
          </ac:picMkLst>
        </pc:picChg>
        <pc:picChg chg="add mod">
          <ac:chgData name="Kevin Davis" userId="865e232b-d289-4c01-9535-85d5342b6cf4" providerId="ADAL" clId="{7204DCDC-A477-420D-B62E-4B2AEF94F009}" dt="2018-10-16T06:38:04.107" v="3247" actId="1076"/>
          <ac:picMkLst>
            <pc:docMk/>
            <pc:sldMk cId="3007145154" sldId="260"/>
            <ac:picMk id="7" creationId="{FD1ED149-8F60-4454-A278-7425FD95CB0B}"/>
          </ac:picMkLst>
        </pc:picChg>
        <pc:picChg chg="add mod">
          <ac:chgData name="Kevin Davis" userId="865e232b-d289-4c01-9535-85d5342b6cf4" providerId="ADAL" clId="{7204DCDC-A477-420D-B62E-4B2AEF94F009}" dt="2018-10-16T06:38:18.484" v="3251" actId="1076"/>
          <ac:picMkLst>
            <pc:docMk/>
            <pc:sldMk cId="3007145154" sldId="260"/>
            <ac:picMk id="8" creationId="{EF1A4CA8-E17C-43CB-90A5-A7C255285576}"/>
          </ac:picMkLst>
        </pc:picChg>
        <pc:picChg chg="add mod">
          <ac:chgData name="Kevin Davis" userId="865e232b-d289-4c01-9535-85d5342b6cf4" providerId="ADAL" clId="{7204DCDC-A477-420D-B62E-4B2AEF94F009}" dt="2018-10-16T06:38:29.086" v="3254" actId="1076"/>
          <ac:picMkLst>
            <pc:docMk/>
            <pc:sldMk cId="3007145154" sldId="260"/>
            <ac:picMk id="9" creationId="{24726543-54F5-4C82-84A7-24A03DC4C3F0}"/>
          </ac:picMkLst>
        </pc:picChg>
        <pc:picChg chg="add mod">
          <ac:chgData name="Kevin Davis" userId="865e232b-d289-4c01-9535-85d5342b6cf4" providerId="ADAL" clId="{7204DCDC-A477-420D-B62E-4B2AEF94F009}" dt="2018-10-16T06:38:00.154" v="3245" actId="1076"/>
          <ac:picMkLst>
            <pc:docMk/>
            <pc:sldMk cId="3007145154" sldId="260"/>
            <ac:picMk id="10" creationId="{7B9F785C-A23C-4084-B2C0-192B7F0635EF}"/>
          </ac:picMkLst>
        </pc:picChg>
        <pc:picChg chg="add mod">
          <ac:chgData name="Kevin Davis" userId="865e232b-d289-4c01-9535-85d5342b6cf4" providerId="ADAL" clId="{7204DCDC-A477-420D-B62E-4B2AEF94F009}" dt="2018-10-16T06:37:57.106" v="3244" actId="1076"/>
          <ac:picMkLst>
            <pc:docMk/>
            <pc:sldMk cId="3007145154" sldId="260"/>
            <ac:picMk id="11" creationId="{7D240A79-EA6A-4409-A1CE-EE33ADD80C89}"/>
          </ac:picMkLst>
        </pc:picChg>
        <pc:picChg chg="add mod">
          <ac:chgData name="Kevin Davis" userId="865e232b-d289-4c01-9535-85d5342b6cf4" providerId="ADAL" clId="{7204DCDC-A477-420D-B62E-4B2AEF94F009}" dt="2018-10-16T06:38:14.749" v="3250" actId="1076"/>
          <ac:picMkLst>
            <pc:docMk/>
            <pc:sldMk cId="3007145154" sldId="260"/>
            <ac:picMk id="12" creationId="{B9D877C3-13AF-4479-9BB7-EF7CCDB7F6AB}"/>
          </ac:picMkLst>
        </pc:picChg>
        <pc:picChg chg="add mod">
          <ac:chgData name="Kevin Davis" userId="865e232b-d289-4c01-9535-85d5342b6cf4" providerId="ADAL" clId="{7204DCDC-A477-420D-B62E-4B2AEF94F009}" dt="2018-10-16T06:38:09.936" v="3249" actId="1076"/>
          <ac:picMkLst>
            <pc:docMk/>
            <pc:sldMk cId="3007145154" sldId="260"/>
            <ac:picMk id="13" creationId="{08E617EA-B97B-4D9A-B441-0DC19522F282}"/>
          </ac:picMkLst>
        </pc:picChg>
        <pc:picChg chg="add mod">
          <ac:chgData name="Kevin Davis" userId="865e232b-d289-4c01-9535-85d5342b6cf4" providerId="ADAL" clId="{7204DCDC-A477-420D-B62E-4B2AEF94F009}" dt="2018-10-16T06:38:21.569" v="3252" actId="1076"/>
          <ac:picMkLst>
            <pc:docMk/>
            <pc:sldMk cId="3007145154" sldId="260"/>
            <ac:picMk id="14" creationId="{D986530C-542B-4F5D-BE2E-5424D1C18F67}"/>
          </ac:picMkLst>
        </pc:picChg>
        <pc:picChg chg="add mod">
          <ac:chgData name="Kevin Davis" userId="865e232b-d289-4c01-9535-85d5342b6cf4" providerId="ADAL" clId="{7204DCDC-A477-420D-B62E-4B2AEF94F009}" dt="2018-10-16T06:37:52.481" v="3242" actId="1076"/>
          <ac:picMkLst>
            <pc:docMk/>
            <pc:sldMk cId="3007145154" sldId="260"/>
            <ac:picMk id="15" creationId="{EA40A2F8-05E4-4526-997E-1BF9142CED05}"/>
          </ac:picMkLst>
        </pc:picChg>
        <pc:picChg chg="add mod">
          <ac:chgData name="Kevin Davis" userId="865e232b-d289-4c01-9535-85d5342b6cf4" providerId="ADAL" clId="{7204DCDC-A477-420D-B62E-4B2AEF94F009}" dt="2018-10-16T06:38:01.982" v="3246" actId="1076"/>
          <ac:picMkLst>
            <pc:docMk/>
            <pc:sldMk cId="3007145154" sldId="260"/>
            <ac:picMk id="16" creationId="{00C6D7FE-97EB-45AB-B4F2-B9D367F0924E}"/>
          </ac:picMkLst>
        </pc:picChg>
        <pc:picChg chg="add mod">
          <ac:chgData name="Kevin Davis" userId="865e232b-d289-4c01-9535-85d5342b6cf4" providerId="ADAL" clId="{7204DCDC-A477-420D-B62E-4B2AEF94F009}" dt="2018-10-16T06:38:07.576" v="3248" actId="1076"/>
          <ac:picMkLst>
            <pc:docMk/>
            <pc:sldMk cId="3007145154" sldId="260"/>
            <ac:picMk id="17" creationId="{B56C9CD6-5C70-428C-91E6-D9C20CBADDA6}"/>
          </ac:picMkLst>
        </pc:picChg>
      </pc:sldChg>
      <pc:sldChg chg="modSp">
        <pc:chgData name="Kevin Davis" userId="865e232b-d289-4c01-9535-85d5342b6cf4" providerId="ADAL" clId="{7204DCDC-A477-420D-B62E-4B2AEF94F009}" dt="2018-10-16T01:14:46.435" v="389" actId="20577"/>
        <pc:sldMkLst>
          <pc:docMk/>
          <pc:sldMk cId="3622072436" sldId="261"/>
        </pc:sldMkLst>
        <pc:spChg chg="mod">
          <ac:chgData name="Kevin Davis" userId="865e232b-d289-4c01-9535-85d5342b6cf4" providerId="ADAL" clId="{7204DCDC-A477-420D-B62E-4B2AEF94F009}" dt="2018-10-16T01:14:46.435" v="389" actId="20577"/>
          <ac:spMkLst>
            <pc:docMk/>
            <pc:sldMk cId="3622072436" sldId="261"/>
            <ac:spMk id="3" creationId="{E161AB9B-AF8B-4EAC-AA3A-697E76E1368F}"/>
          </ac:spMkLst>
        </pc:spChg>
      </pc:sldChg>
      <pc:sldChg chg="modSp">
        <pc:chgData name="Kevin Davis" userId="865e232b-d289-4c01-9535-85d5342b6cf4" providerId="ADAL" clId="{7204DCDC-A477-420D-B62E-4B2AEF94F009}" dt="2018-10-16T05:39:42.280" v="2932" actId="20577"/>
        <pc:sldMkLst>
          <pc:docMk/>
          <pc:sldMk cId="2235534914" sldId="263"/>
        </pc:sldMkLst>
        <pc:spChg chg="mod">
          <ac:chgData name="Kevin Davis" userId="865e232b-d289-4c01-9535-85d5342b6cf4" providerId="ADAL" clId="{7204DCDC-A477-420D-B62E-4B2AEF94F009}" dt="2018-10-16T03:16:08.140" v="791" actId="1582"/>
          <ac:spMkLst>
            <pc:docMk/>
            <pc:sldMk cId="2235534914" sldId="263"/>
            <ac:spMk id="2" creationId="{D43B7680-BDD9-4B62-B72E-FD0126959792}"/>
          </ac:spMkLst>
        </pc:spChg>
        <pc:spChg chg="mod">
          <ac:chgData name="Kevin Davis" userId="865e232b-d289-4c01-9535-85d5342b6cf4" providerId="ADAL" clId="{7204DCDC-A477-420D-B62E-4B2AEF94F009}" dt="2018-10-16T05:39:42.280" v="2932" actId="20577"/>
          <ac:spMkLst>
            <pc:docMk/>
            <pc:sldMk cId="2235534914" sldId="263"/>
            <ac:spMk id="3" creationId="{6B316EE6-C29C-43DF-A7A0-FF1246B1A95B}"/>
          </ac:spMkLst>
        </pc:spChg>
      </pc:sldChg>
      <pc:sldChg chg="addSp modSp add">
        <pc:chgData name="Kevin Davis" userId="865e232b-d289-4c01-9535-85d5342b6cf4" providerId="ADAL" clId="{7204DCDC-A477-420D-B62E-4B2AEF94F009}" dt="2018-10-16T05:06:53.905" v="2772" actId="571"/>
        <pc:sldMkLst>
          <pc:docMk/>
          <pc:sldMk cId="946152515" sldId="264"/>
        </pc:sldMkLst>
        <pc:spChg chg="mod">
          <ac:chgData name="Kevin Davis" userId="865e232b-d289-4c01-9535-85d5342b6cf4" providerId="ADAL" clId="{7204DCDC-A477-420D-B62E-4B2AEF94F009}" dt="2018-10-16T04:33:01.665" v="2209" actId="20577"/>
          <ac:spMkLst>
            <pc:docMk/>
            <pc:sldMk cId="946152515" sldId="264"/>
            <ac:spMk id="2" creationId="{48660613-C1F8-4B67-A081-EE7FFC31A179}"/>
          </ac:spMkLst>
        </pc:spChg>
        <pc:spChg chg="add mod">
          <ac:chgData name="Kevin Davis" userId="865e232b-d289-4c01-9535-85d5342b6cf4" providerId="ADAL" clId="{7204DCDC-A477-420D-B62E-4B2AEF94F009}" dt="2018-10-16T03:53:35.451" v="1670" actId="1076"/>
          <ac:spMkLst>
            <pc:docMk/>
            <pc:sldMk cId="946152515" sldId="264"/>
            <ac:spMk id="5" creationId="{39025639-5142-4A8F-9CE3-232D57612F8D}"/>
          </ac:spMkLst>
        </pc:spChg>
        <pc:spChg chg="add mod">
          <ac:chgData name="Kevin Davis" userId="865e232b-d289-4c01-9535-85d5342b6cf4" providerId="ADAL" clId="{7204DCDC-A477-420D-B62E-4B2AEF94F009}" dt="2018-10-16T03:54:11.926" v="1701" actId="1076"/>
          <ac:spMkLst>
            <pc:docMk/>
            <pc:sldMk cId="946152515" sldId="264"/>
            <ac:spMk id="6" creationId="{AEFB4206-4A44-4D9C-8095-FEB425E47015}"/>
          </ac:spMkLst>
        </pc:spChg>
        <pc:spChg chg="add mod">
          <ac:chgData name="Kevin Davis" userId="865e232b-d289-4c01-9535-85d5342b6cf4" providerId="ADAL" clId="{7204DCDC-A477-420D-B62E-4B2AEF94F009}" dt="2018-10-16T03:55:55.407" v="1768" actId="14100"/>
          <ac:spMkLst>
            <pc:docMk/>
            <pc:sldMk cId="946152515" sldId="264"/>
            <ac:spMk id="7" creationId="{F1B5EB11-567D-4CED-A977-2DBA0409DE25}"/>
          </ac:spMkLst>
        </pc:spChg>
        <pc:spChg chg="add mod">
          <ac:chgData name="Kevin Davis" userId="865e232b-d289-4c01-9535-85d5342b6cf4" providerId="ADAL" clId="{7204DCDC-A477-420D-B62E-4B2AEF94F009}" dt="2018-10-16T03:56:15.645" v="1771" actId="688"/>
          <ac:spMkLst>
            <pc:docMk/>
            <pc:sldMk cId="946152515" sldId="264"/>
            <ac:spMk id="8" creationId="{A5898CF2-E2C2-4B7F-A1AE-1EF8B3C6890F}"/>
          </ac:spMkLst>
        </pc:spChg>
        <pc:spChg chg="add mod">
          <ac:chgData name="Kevin Davis" userId="865e232b-d289-4c01-9535-85d5342b6cf4" providerId="ADAL" clId="{7204DCDC-A477-420D-B62E-4B2AEF94F009}" dt="2018-10-16T04:33:58.531" v="2211" actId="1076"/>
          <ac:spMkLst>
            <pc:docMk/>
            <pc:sldMk cId="946152515" sldId="264"/>
            <ac:spMk id="9" creationId="{C4D84A10-8650-42F5-88F1-2B08868144E5}"/>
          </ac:spMkLst>
        </pc:spChg>
        <pc:spChg chg="add mod">
          <ac:chgData name="Kevin Davis" userId="865e232b-d289-4c01-9535-85d5342b6cf4" providerId="ADAL" clId="{7204DCDC-A477-420D-B62E-4B2AEF94F009}" dt="2018-10-16T04:34:04.954" v="2212" actId="1076"/>
          <ac:spMkLst>
            <pc:docMk/>
            <pc:sldMk cId="946152515" sldId="264"/>
            <ac:spMk id="10" creationId="{7540070E-6BB7-42B7-B54F-BA2B1209DC6E}"/>
          </ac:spMkLst>
        </pc:spChg>
        <pc:spChg chg="add mod">
          <ac:chgData name="Kevin Davis" userId="865e232b-d289-4c01-9535-85d5342b6cf4" providerId="ADAL" clId="{7204DCDC-A477-420D-B62E-4B2AEF94F009}" dt="2018-10-16T04:18:26.792" v="2003" actId="1076"/>
          <ac:spMkLst>
            <pc:docMk/>
            <pc:sldMk cId="946152515" sldId="264"/>
            <ac:spMk id="14" creationId="{854726D3-B6E8-45B1-A77A-806606E199D9}"/>
          </ac:spMkLst>
        </pc:spChg>
        <pc:spChg chg="add mod">
          <ac:chgData name="Kevin Davis" userId="865e232b-d289-4c01-9535-85d5342b6cf4" providerId="ADAL" clId="{7204DCDC-A477-420D-B62E-4B2AEF94F009}" dt="2018-10-16T04:33:52.968" v="2210" actId="1076"/>
          <ac:spMkLst>
            <pc:docMk/>
            <pc:sldMk cId="946152515" sldId="264"/>
            <ac:spMk id="15" creationId="{F95A7EE1-353B-44B6-BD0C-A4471E87AE84}"/>
          </ac:spMkLst>
        </pc:spChg>
        <pc:spChg chg="add mod">
          <ac:chgData name="Kevin Davis" userId="865e232b-d289-4c01-9535-85d5342b6cf4" providerId="ADAL" clId="{7204DCDC-A477-420D-B62E-4B2AEF94F009}" dt="2018-10-16T04:34:17.706" v="2214" actId="571"/>
          <ac:spMkLst>
            <pc:docMk/>
            <pc:sldMk cId="946152515" sldId="264"/>
            <ac:spMk id="16" creationId="{258A6FAF-B0B2-4515-A78B-2A2AC1817E1D}"/>
          </ac:spMkLst>
        </pc:spChg>
        <pc:spChg chg="add mod">
          <ac:chgData name="Kevin Davis" userId="865e232b-d289-4c01-9535-85d5342b6cf4" providerId="ADAL" clId="{7204DCDC-A477-420D-B62E-4B2AEF94F009}" dt="2018-10-16T05:06:42.794" v="2771" actId="571"/>
          <ac:spMkLst>
            <pc:docMk/>
            <pc:sldMk cId="946152515" sldId="264"/>
            <ac:spMk id="18" creationId="{10664D7C-5696-46A8-9FC9-095F9BEBA18C}"/>
          </ac:spMkLst>
        </pc:spChg>
        <pc:spChg chg="add mod">
          <ac:chgData name="Kevin Davis" userId="865e232b-d289-4c01-9535-85d5342b6cf4" providerId="ADAL" clId="{7204DCDC-A477-420D-B62E-4B2AEF94F009}" dt="2018-10-16T05:06:53.905" v="2772" actId="571"/>
          <ac:spMkLst>
            <pc:docMk/>
            <pc:sldMk cId="946152515" sldId="264"/>
            <ac:spMk id="19" creationId="{95D87F75-3E6E-4AB3-8B74-CE693742B2B8}"/>
          </ac:spMkLst>
        </pc:spChg>
        <pc:graphicFrameChg chg="mod modGraphic">
          <ac:chgData name="Kevin Davis" userId="865e232b-d289-4c01-9535-85d5342b6cf4" providerId="ADAL" clId="{7204DCDC-A477-420D-B62E-4B2AEF94F009}" dt="2018-10-16T05:06:18.195" v="2769" actId="20577"/>
          <ac:graphicFrameMkLst>
            <pc:docMk/>
            <pc:sldMk cId="946152515" sldId="264"/>
            <ac:graphicFrameMk id="4" creationId="{8E82E866-F7E2-40FA-B631-8B959E5DEA39}"/>
          </ac:graphicFrameMkLst>
        </pc:graphicFrameChg>
        <pc:graphicFrameChg chg="add mod">
          <ac:chgData name="Kevin Davis" userId="865e232b-d289-4c01-9535-85d5342b6cf4" providerId="ADAL" clId="{7204DCDC-A477-420D-B62E-4B2AEF94F009}" dt="2018-10-16T05:06:42.794" v="2771" actId="571"/>
          <ac:graphicFrameMkLst>
            <pc:docMk/>
            <pc:sldMk cId="946152515" sldId="264"/>
            <ac:graphicFrameMk id="17" creationId="{B852048A-D950-476C-9CAD-B3B280C45078}"/>
          </ac:graphicFrameMkLst>
        </pc:graphicFrameChg>
        <pc:picChg chg="add mod">
          <ac:chgData name="Kevin Davis" userId="865e232b-d289-4c01-9535-85d5342b6cf4" providerId="ADAL" clId="{7204DCDC-A477-420D-B62E-4B2AEF94F009}" dt="2018-10-16T04:34:10.205" v="2213" actId="1076"/>
          <ac:picMkLst>
            <pc:docMk/>
            <pc:sldMk cId="946152515" sldId="264"/>
            <ac:picMk id="12" creationId="{F3A74271-2B86-4E14-B6F1-D672C51E0B46}"/>
          </ac:picMkLst>
        </pc:picChg>
        <pc:picChg chg="add mod">
          <ac:chgData name="Kevin Davis" userId="865e232b-d289-4c01-9535-85d5342b6cf4" providerId="ADAL" clId="{7204DCDC-A477-420D-B62E-4B2AEF94F009}" dt="2018-10-16T04:18:32.168" v="2004" actId="1076"/>
          <ac:picMkLst>
            <pc:docMk/>
            <pc:sldMk cId="946152515" sldId="264"/>
            <ac:picMk id="13" creationId="{404E2327-D9A5-4C5F-916C-798441DC7CB4}"/>
          </ac:picMkLst>
        </pc:picChg>
      </pc:sldChg>
      <pc:sldChg chg="modSp add">
        <pc:chgData name="Kevin Davis" userId="865e232b-d289-4c01-9535-85d5342b6cf4" providerId="ADAL" clId="{7204DCDC-A477-420D-B62E-4B2AEF94F009}" dt="2018-10-16T05:03:35.183" v="2709" actId="14"/>
        <pc:sldMkLst>
          <pc:docMk/>
          <pc:sldMk cId="575942950" sldId="265"/>
        </pc:sldMkLst>
        <pc:spChg chg="mod">
          <ac:chgData name="Kevin Davis" userId="865e232b-d289-4c01-9535-85d5342b6cf4" providerId="ADAL" clId="{7204DCDC-A477-420D-B62E-4B2AEF94F009}" dt="2018-10-16T05:03:09.194" v="2703" actId="20577"/>
          <ac:spMkLst>
            <pc:docMk/>
            <pc:sldMk cId="575942950" sldId="265"/>
            <ac:spMk id="2" creationId="{CB30FC19-2D5B-4CBD-8800-A2781EAADCAE}"/>
          </ac:spMkLst>
        </pc:spChg>
        <pc:spChg chg="mod">
          <ac:chgData name="Kevin Davis" userId="865e232b-d289-4c01-9535-85d5342b6cf4" providerId="ADAL" clId="{7204DCDC-A477-420D-B62E-4B2AEF94F009}" dt="2018-10-16T05:03:35.183" v="2709" actId="14"/>
          <ac:spMkLst>
            <pc:docMk/>
            <pc:sldMk cId="575942950" sldId="265"/>
            <ac:spMk id="3" creationId="{E8AEC64A-8341-4698-A8EE-C453B6C7D3F2}"/>
          </ac:spMkLst>
        </pc:spChg>
      </pc:sldChg>
      <pc:sldChg chg="addSp delSp modSp add mod">
        <pc:chgData name="Kevin Davis" userId="865e232b-d289-4c01-9535-85d5342b6cf4" providerId="ADAL" clId="{7204DCDC-A477-420D-B62E-4B2AEF94F009}" dt="2018-10-16T05:36:42.863" v="2913" actId="255"/>
        <pc:sldMkLst>
          <pc:docMk/>
          <pc:sldMk cId="1417230763" sldId="266"/>
        </pc:sldMkLst>
        <pc:spChg chg="mod">
          <ac:chgData name="Kevin Davis" userId="865e232b-d289-4c01-9535-85d5342b6cf4" providerId="ADAL" clId="{7204DCDC-A477-420D-B62E-4B2AEF94F009}" dt="2018-10-16T05:35:36.597" v="2906" actId="20577"/>
          <ac:spMkLst>
            <pc:docMk/>
            <pc:sldMk cId="1417230763" sldId="266"/>
            <ac:spMk id="2" creationId="{B04AE5BF-1568-4B3B-AD62-1FD149C05646}"/>
          </ac:spMkLst>
        </pc:spChg>
        <pc:spChg chg="del">
          <ac:chgData name="Kevin Davis" userId="865e232b-d289-4c01-9535-85d5342b6cf4" providerId="ADAL" clId="{7204DCDC-A477-420D-B62E-4B2AEF94F009}" dt="2018-10-16T05:21:06.301" v="2774" actId="478"/>
          <ac:spMkLst>
            <pc:docMk/>
            <pc:sldMk cId="1417230763" sldId="266"/>
            <ac:spMk id="3" creationId="{E12A9EFF-80FA-49FD-81B7-F33779AFEDA9}"/>
          </ac:spMkLst>
        </pc:spChg>
        <pc:spChg chg="add mod">
          <ac:chgData name="Kevin Davis" userId="865e232b-d289-4c01-9535-85d5342b6cf4" providerId="ADAL" clId="{7204DCDC-A477-420D-B62E-4B2AEF94F009}" dt="2018-10-16T05:22:36.465" v="2863" actId="255"/>
          <ac:spMkLst>
            <pc:docMk/>
            <pc:sldMk cId="1417230763" sldId="266"/>
            <ac:spMk id="5" creationId="{62B2CB46-BE37-4CD4-BBB2-3F8DE90E4640}"/>
          </ac:spMkLst>
        </pc:spChg>
        <pc:spChg chg="add mod">
          <ac:chgData name="Kevin Davis" userId="865e232b-d289-4c01-9535-85d5342b6cf4" providerId="ADAL" clId="{7204DCDC-A477-420D-B62E-4B2AEF94F009}" dt="2018-10-16T05:26:38.398" v="2881" actId="255"/>
          <ac:spMkLst>
            <pc:docMk/>
            <pc:sldMk cId="1417230763" sldId="266"/>
            <ac:spMk id="6" creationId="{578FAE32-3778-438F-9682-C2641AB6404C}"/>
          </ac:spMkLst>
        </pc:spChg>
        <pc:graphicFrameChg chg="add del mod">
          <ac:chgData name="Kevin Davis" userId="865e232b-d289-4c01-9535-85d5342b6cf4" providerId="ADAL" clId="{7204DCDC-A477-420D-B62E-4B2AEF94F009}" dt="2018-10-16T05:35:22.775" v="2895" actId="478"/>
          <ac:graphicFrameMkLst>
            <pc:docMk/>
            <pc:sldMk cId="1417230763" sldId="266"/>
            <ac:graphicFrameMk id="4" creationId="{0AA1077C-E201-479C-9441-9815B07BC3ED}"/>
          </ac:graphicFrameMkLst>
        </pc:graphicFrameChg>
        <pc:graphicFrameChg chg="add mod">
          <ac:chgData name="Kevin Davis" userId="865e232b-d289-4c01-9535-85d5342b6cf4" providerId="ADAL" clId="{7204DCDC-A477-420D-B62E-4B2AEF94F009}" dt="2018-10-16T05:36:42.863" v="2913" actId="255"/>
          <ac:graphicFrameMkLst>
            <pc:docMk/>
            <pc:sldMk cId="1417230763" sldId="266"/>
            <ac:graphicFrameMk id="7" creationId="{0AA1077C-E201-479C-9441-9815B07BC3ED}"/>
          </ac:graphicFrameMkLst>
        </pc:graphicFrameChg>
      </pc:sldChg>
      <pc:sldChg chg="modSp add">
        <pc:chgData name="Kevin Davis" userId="865e232b-d289-4c01-9535-85d5342b6cf4" providerId="ADAL" clId="{7204DCDC-A477-420D-B62E-4B2AEF94F009}" dt="2018-10-16T06:17:29.243" v="3236" actId="20577"/>
        <pc:sldMkLst>
          <pc:docMk/>
          <pc:sldMk cId="2623988415" sldId="267"/>
        </pc:sldMkLst>
        <pc:spChg chg="mod">
          <ac:chgData name="Kevin Davis" userId="865e232b-d289-4c01-9535-85d5342b6cf4" providerId="ADAL" clId="{7204DCDC-A477-420D-B62E-4B2AEF94F009}" dt="2018-10-16T06:17:29.243" v="3236" actId="20577"/>
          <ac:spMkLst>
            <pc:docMk/>
            <pc:sldMk cId="2623988415" sldId="267"/>
            <ac:spMk id="3" creationId="{2585ECEA-9F8C-4FCD-83CD-22D441DEA50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nimelbcloud-my.sharepoint.com/personal/kevin_davis_unimelb_edu_au/Documents/Documents/Current%20Research/Credit%20Union%20Capital%20Raising/Book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1800"/>
              <a:t>Growth &amp; Return on Equity </a:t>
            </a:r>
          </a:p>
          <a:p>
            <a:pPr>
              <a:defRPr sz="1800"/>
            </a:pPr>
            <a:r>
              <a:rPr lang="en-AU" sz="1800"/>
              <a:t>Sept 2007</a:t>
            </a:r>
            <a:r>
              <a:rPr lang="en-AU" sz="1800" baseline="0"/>
              <a:t> - June 2018</a:t>
            </a:r>
            <a:endParaRPr lang="en-AU" sz="1800"/>
          </a:p>
        </c:rich>
      </c:tx>
      <c:layout>
        <c:manualLayout>
          <c:xMode val="edge"/>
          <c:yMode val="edge"/>
          <c:x val="0.32897934026337317"/>
          <c:y val="2.77777441824519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'Mutual ADIs'!$A$34</c:f>
              <c:strCache>
                <c:ptCount val="1"/>
                <c:pt idx="0">
                  <c:v>Mutual ADI sector growth rate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'Mutual ADIs'!$B$31:$AS$31</c:f>
              <c:strCache>
                <c:ptCount val="44"/>
                <c:pt idx="0">
                  <c:v>Sep 2007</c:v>
                </c:pt>
                <c:pt idx="1">
                  <c:v>Dec 2007</c:v>
                </c:pt>
                <c:pt idx="2">
                  <c:v>Mar 2008</c:v>
                </c:pt>
                <c:pt idx="3">
                  <c:v>Jun 2008</c:v>
                </c:pt>
                <c:pt idx="4">
                  <c:v>Sep 2008</c:v>
                </c:pt>
                <c:pt idx="5">
                  <c:v>Dec 2008</c:v>
                </c:pt>
                <c:pt idx="6">
                  <c:v>Mar 2009</c:v>
                </c:pt>
                <c:pt idx="7">
                  <c:v>Jun 2009</c:v>
                </c:pt>
                <c:pt idx="8">
                  <c:v>Sep 2009</c:v>
                </c:pt>
                <c:pt idx="9">
                  <c:v>Dec 2009</c:v>
                </c:pt>
                <c:pt idx="10">
                  <c:v>Mar 2010</c:v>
                </c:pt>
                <c:pt idx="11">
                  <c:v>Jun 2010</c:v>
                </c:pt>
                <c:pt idx="12">
                  <c:v>Sep 2010</c:v>
                </c:pt>
                <c:pt idx="13">
                  <c:v>Dec 2010</c:v>
                </c:pt>
                <c:pt idx="14">
                  <c:v>Mar 2011</c:v>
                </c:pt>
                <c:pt idx="15">
                  <c:v>Jun 2011</c:v>
                </c:pt>
                <c:pt idx="16">
                  <c:v>Sep 2011</c:v>
                </c:pt>
                <c:pt idx="17">
                  <c:v>Dec 2011</c:v>
                </c:pt>
                <c:pt idx="18">
                  <c:v>Mar 2012</c:v>
                </c:pt>
                <c:pt idx="19">
                  <c:v>Jun 2012</c:v>
                </c:pt>
                <c:pt idx="20">
                  <c:v>Sep 2012</c:v>
                </c:pt>
                <c:pt idx="21">
                  <c:v>Dec 2012</c:v>
                </c:pt>
                <c:pt idx="22">
                  <c:v>Mar 2013</c:v>
                </c:pt>
                <c:pt idx="23">
                  <c:v>Jun 2013</c:v>
                </c:pt>
                <c:pt idx="24">
                  <c:v>Sep 2013</c:v>
                </c:pt>
                <c:pt idx="25">
                  <c:v>Dec 2013</c:v>
                </c:pt>
                <c:pt idx="26">
                  <c:v>Mar 2014</c:v>
                </c:pt>
                <c:pt idx="27">
                  <c:v>Jun 2014</c:v>
                </c:pt>
                <c:pt idx="28">
                  <c:v>Sep 2014</c:v>
                </c:pt>
                <c:pt idx="29">
                  <c:v>Dec 2014</c:v>
                </c:pt>
                <c:pt idx="30">
                  <c:v>Mar 2015</c:v>
                </c:pt>
                <c:pt idx="31">
                  <c:v>Jun 2015</c:v>
                </c:pt>
                <c:pt idx="32">
                  <c:v>Sep 2015</c:v>
                </c:pt>
                <c:pt idx="33">
                  <c:v>Dec 2015</c:v>
                </c:pt>
                <c:pt idx="34">
                  <c:v>Mar 2016</c:v>
                </c:pt>
                <c:pt idx="35">
                  <c:v>Jun 2016</c:v>
                </c:pt>
                <c:pt idx="36">
                  <c:v>Sep 2016</c:v>
                </c:pt>
                <c:pt idx="37">
                  <c:v>Dec 2016</c:v>
                </c:pt>
                <c:pt idx="38">
                  <c:v>Mar 2017</c:v>
                </c:pt>
                <c:pt idx="39">
                  <c:v>Jun 2017</c:v>
                </c:pt>
                <c:pt idx="40">
                  <c:v>Sep 2017</c:v>
                </c:pt>
                <c:pt idx="41">
                  <c:v>Dec 2017</c:v>
                </c:pt>
                <c:pt idx="42">
                  <c:v>Mar 2018</c:v>
                </c:pt>
                <c:pt idx="43">
                  <c:v>Jun 2018</c:v>
                </c:pt>
              </c:strCache>
            </c:strRef>
          </c:cat>
          <c:val>
            <c:numRef>
              <c:f>'Mutual ADIs'!$B$34:$AS$34</c:f>
              <c:numCache>
                <c:formatCode>General</c:formatCode>
                <c:ptCount val="44"/>
                <c:pt idx="4" formatCode="0.00%">
                  <c:v>9.5346980770595335E-2</c:v>
                </c:pt>
                <c:pt idx="5" formatCode="0.00%">
                  <c:v>0.10825347204869407</c:v>
                </c:pt>
                <c:pt idx="6" formatCode="0.00%">
                  <c:v>0.10089677730199975</c:v>
                </c:pt>
                <c:pt idx="7" formatCode="0.00%">
                  <c:v>8.1460697475573385E-2</c:v>
                </c:pt>
                <c:pt idx="8" formatCode="0.00%">
                  <c:v>5.8172960909778526E-2</c:v>
                </c:pt>
                <c:pt idx="9" formatCode="0.00%">
                  <c:v>2.274473094135554E-2</c:v>
                </c:pt>
                <c:pt idx="10" formatCode="0.00%">
                  <c:v>4.101911338430031E-2</c:v>
                </c:pt>
                <c:pt idx="11" formatCode="0.00%">
                  <c:v>5.5850655531333393E-2</c:v>
                </c:pt>
                <c:pt idx="12" formatCode="0.00%">
                  <c:v>8.900976294366747E-2</c:v>
                </c:pt>
                <c:pt idx="13" formatCode="0.00%">
                  <c:v>0.11095738162533952</c:v>
                </c:pt>
                <c:pt idx="14" formatCode="0.00%">
                  <c:v>0.13489604535664323</c:v>
                </c:pt>
                <c:pt idx="15" formatCode="0.00%">
                  <c:v>0.13635861346981493</c:v>
                </c:pt>
                <c:pt idx="16" formatCode="0.00%">
                  <c:v>0.12713706894976728</c:v>
                </c:pt>
                <c:pt idx="17" formatCode="0.00%">
                  <c:v>0.10325167647461342</c:v>
                </c:pt>
                <c:pt idx="18" formatCode="0.00%">
                  <c:v>4.1104163242732916E-2</c:v>
                </c:pt>
                <c:pt idx="19" formatCode="0.00%">
                  <c:v>2.5942303804530109E-2</c:v>
                </c:pt>
                <c:pt idx="20" formatCode="0.00%">
                  <c:v>1.7464847738996037E-2</c:v>
                </c:pt>
                <c:pt idx="21" formatCode="0.00%">
                  <c:v>2.9278815499921729E-2</c:v>
                </c:pt>
                <c:pt idx="22" formatCode="0.00%">
                  <c:v>5.1494972906943826E-2</c:v>
                </c:pt>
                <c:pt idx="23" formatCode="0.00%">
                  <c:v>5.3760396698997459E-2</c:v>
                </c:pt>
                <c:pt idx="24" formatCode="0.00%">
                  <c:v>4.3098314007779193E-2</c:v>
                </c:pt>
                <c:pt idx="25" formatCode="0.00%">
                  <c:v>4.0239879770870512E-2</c:v>
                </c:pt>
                <c:pt idx="26" formatCode="0.00%">
                  <c:v>3.0159291866689975E-2</c:v>
                </c:pt>
                <c:pt idx="27" formatCode="0.00%">
                  <c:v>4.0074657690700732E-2</c:v>
                </c:pt>
                <c:pt idx="28" formatCode="0.00%">
                  <c:v>5.0585828965902913E-2</c:v>
                </c:pt>
                <c:pt idx="29" formatCode="0.00%">
                  <c:v>6.6106462697737678E-2</c:v>
                </c:pt>
                <c:pt idx="30" formatCode="0.00%">
                  <c:v>6.9981228074842416E-2</c:v>
                </c:pt>
                <c:pt idx="31" formatCode="0.00%">
                  <c:v>7.1911950959451909E-2</c:v>
                </c:pt>
                <c:pt idx="32" formatCode="0.00%">
                  <c:v>7.3034794715094886E-2</c:v>
                </c:pt>
                <c:pt idx="33" formatCode="0.00%">
                  <c:v>5.4134060424017916E-2</c:v>
                </c:pt>
                <c:pt idx="34" formatCode="0.00%">
                  <c:v>6.6481892650909202E-2</c:v>
                </c:pt>
                <c:pt idx="35" formatCode="0.00%">
                  <c:v>7.1170451963846304E-2</c:v>
                </c:pt>
                <c:pt idx="36" formatCode="0.00%">
                  <c:v>7.7680718999203702E-2</c:v>
                </c:pt>
                <c:pt idx="37" formatCode="0.00%">
                  <c:v>6.8623964058139419E-2</c:v>
                </c:pt>
                <c:pt idx="38" formatCode="0.00%">
                  <c:v>7.468001086564291E-2</c:v>
                </c:pt>
                <c:pt idx="39" formatCode="0.00%">
                  <c:v>7.2674548249339166E-2</c:v>
                </c:pt>
                <c:pt idx="40" formatCode="0.00%">
                  <c:v>6.8391201968871274E-2</c:v>
                </c:pt>
                <c:pt idx="41" formatCode="0.00%">
                  <c:v>6.8727166433366849E-2</c:v>
                </c:pt>
                <c:pt idx="42" formatCode="0.00%">
                  <c:v>5.564782721463768E-2</c:v>
                </c:pt>
                <c:pt idx="43" formatCode="0.00%">
                  <c:v>4.5069566285920848E-2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3-4BCE-9C5D-7CA29373A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4052032"/>
        <c:axId val="714050720"/>
      </c:barChart>
      <c:lineChart>
        <c:grouping val="standard"/>
        <c:varyColors val="0"/>
        <c:ser>
          <c:idx val="0"/>
          <c:order val="0"/>
          <c:tx>
            <c:strRef>
              <c:f>'Mutual ADIs'!$A$32</c:f>
              <c:strCache>
                <c:ptCount val="1"/>
                <c:pt idx="0">
                  <c:v>ROE - credit unions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'Mutual ADIs'!$B$31:$AS$31</c:f>
              <c:strCache>
                <c:ptCount val="44"/>
                <c:pt idx="0">
                  <c:v>Sep 2007</c:v>
                </c:pt>
                <c:pt idx="1">
                  <c:v>Dec 2007</c:v>
                </c:pt>
                <c:pt idx="2">
                  <c:v>Mar 2008</c:v>
                </c:pt>
                <c:pt idx="3">
                  <c:v>Jun 2008</c:v>
                </c:pt>
                <c:pt idx="4">
                  <c:v>Sep 2008</c:v>
                </c:pt>
                <c:pt idx="5">
                  <c:v>Dec 2008</c:v>
                </c:pt>
                <c:pt idx="6">
                  <c:v>Mar 2009</c:v>
                </c:pt>
                <c:pt idx="7">
                  <c:v>Jun 2009</c:v>
                </c:pt>
                <c:pt idx="8">
                  <c:v>Sep 2009</c:v>
                </c:pt>
                <c:pt idx="9">
                  <c:v>Dec 2009</c:v>
                </c:pt>
                <c:pt idx="10">
                  <c:v>Mar 2010</c:v>
                </c:pt>
                <c:pt idx="11">
                  <c:v>Jun 2010</c:v>
                </c:pt>
                <c:pt idx="12">
                  <c:v>Sep 2010</c:v>
                </c:pt>
                <c:pt idx="13">
                  <c:v>Dec 2010</c:v>
                </c:pt>
                <c:pt idx="14">
                  <c:v>Mar 2011</c:v>
                </c:pt>
                <c:pt idx="15">
                  <c:v>Jun 2011</c:v>
                </c:pt>
                <c:pt idx="16">
                  <c:v>Sep 2011</c:v>
                </c:pt>
                <c:pt idx="17">
                  <c:v>Dec 2011</c:v>
                </c:pt>
                <c:pt idx="18">
                  <c:v>Mar 2012</c:v>
                </c:pt>
                <c:pt idx="19">
                  <c:v>Jun 2012</c:v>
                </c:pt>
                <c:pt idx="20">
                  <c:v>Sep 2012</c:v>
                </c:pt>
                <c:pt idx="21">
                  <c:v>Dec 2012</c:v>
                </c:pt>
                <c:pt idx="22">
                  <c:v>Mar 2013</c:v>
                </c:pt>
                <c:pt idx="23">
                  <c:v>Jun 2013</c:v>
                </c:pt>
                <c:pt idx="24">
                  <c:v>Sep 2013</c:v>
                </c:pt>
                <c:pt idx="25">
                  <c:v>Dec 2013</c:v>
                </c:pt>
                <c:pt idx="26">
                  <c:v>Mar 2014</c:v>
                </c:pt>
                <c:pt idx="27">
                  <c:v>Jun 2014</c:v>
                </c:pt>
                <c:pt idx="28">
                  <c:v>Sep 2014</c:v>
                </c:pt>
                <c:pt idx="29">
                  <c:v>Dec 2014</c:v>
                </c:pt>
                <c:pt idx="30">
                  <c:v>Mar 2015</c:v>
                </c:pt>
                <c:pt idx="31">
                  <c:v>Jun 2015</c:v>
                </c:pt>
                <c:pt idx="32">
                  <c:v>Sep 2015</c:v>
                </c:pt>
                <c:pt idx="33">
                  <c:v>Dec 2015</c:v>
                </c:pt>
                <c:pt idx="34">
                  <c:v>Mar 2016</c:v>
                </c:pt>
                <c:pt idx="35">
                  <c:v>Jun 2016</c:v>
                </c:pt>
                <c:pt idx="36">
                  <c:v>Sep 2016</c:v>
                </c:pt>
                <c:pt idx="37">
                  <c:v>Dec 2016</c:v>
                </c:pt>
                <c:pt idx="38">
                  <c:v>Mar 2017</c:v>
                </c:pt>
                <c:pt idx="39">
                  <c:v>Jun 2017</c:v>
                </c:pt>
                <c:pt idx="40">
                  <c:v>Sep 2017</c:v>
                </c:pt>
                <c:pt idx="41">
                  <c:v>Dec 2017</c:v>
                </c:pt>
                <c:pt idx="42">
                  <c:v>Mar 2018</c:v>
                </c:pt>
                <c:pt idx="43">
                  <c:v>Jun 2018</c:v>
                </c:pt>
              </c:strCache>
            </c:strRef>
          </c:cat>
          <c:val>
            <c:numRef>
              <c:f>'Mutual ADIs'!$B$32:$AS$32</c:f>
              <c:numCache>
                <c:formatCode>0.00%</c:formatCode>
                <c:ptCount val="44"/>
                <c:pt idx="1">
                  <c:v>8.258986871949961E-2</c:v>
                </c:pt>
                <c:pt idx="2">
                  <c:v>8.5044618858187288E-2</c:v>
                </c:pt>
                <c:pt idx="3">
                  <c:v>9.5230612084544683E-2</c:v>
                </c:pt>
                <c:pt idx="4">
                  <c:v>6.6300352025771919E-2</c:v>
                </c:pt>
                <c:pt idx="5">
                  <c:v>5.7547912838015226E-2</c:v>
                </c:pt>
                <c:pt idx="6">
                  <c:v>5.589923427505681E-2</c:v>
                </c:pt>
                <c:pt idx="7">
                  <c:v>2.6369617614487657E-2</c:v>
                </c:pt>
                <c:pt idx="8">
                  <c:v>6.9326925534906311E-2</c:v>
                </c:pt>
                <c:pt idx="9">
                  <c:v>8.4696823869104904E-2</c:v>
                </c:pt>
                <c:pt idx="10">
                  <c:v>8.4444389830300212E-2</c:v>
                </c:pt>
                <c:pt idx="11">
                  <c:v>9.2379195515200879E-2</c:v>
                </c:pt>
                <c:pt idx="12">
                  <c:v>7.9519337338855509E-2</c:v>
                </c:pt>
                <c:pt idx="13">
                  <c:v>8.6061739943872784E-2</c:v>
                </c:pt>
                <c:pt idx="14">
                  <c:v>8.7301054328117647E-2</c:v>
                </c:pt>
                <c:pt idx="15">
                  <c:v>8.4973500758691964E-2</c:v>
                </c:pt>
                <c:pt idx="16">
                  <c:v>6.6962043681573172E-2</c:v>
                </c:pt>
                <c:pt idx="17">
                  <c:v>7.9577303009418787E-2</c:v>
                </c:pt>
                <c:pt idx="18">
                  <c:v>6.7161799955130996E-2</c:v>
                </c:pt>
                <c:pt idx="19">
                  <c:v>5.7189827384362471E-2</c:v>
                </c:pt>
                <c:pt idx="20">
                  <c:v>7.2300505339799648E-2</c:v>
                </c:pt>
                <c:pt idx="21">
                  <c:v>6.1653716686492367E-2</c:v>
                </c:pt>
                <c:pt idx="22">
                  <c:v>5.3473580579556201E-2</c:v>
                </c:pt>
                <c:pt idx="23">
                  <c:v>5.9347974282544479E-2</c:v>
                </c:pt>
                <c:pt idx="24">
                  <c:v>5.3699551569506725E-2</c:v>
                </c:pt>
                <c:pt idx="25">
                  <c:v>5.8949562800393762E-2</c:v>
                </c:pt>
                <c:pt idx="26">
                  <c:v>5.2858143958354191E-2</c:v>
                </c:pt>
                <c:pt idx="27">
                  <c:v>6.6682678044163141E-2</c:v>
                </c:pt>
                <c:pt idx="28">
                  <c:v>5.5364094264067749E-2</c:v>
                </c:pt>
                <c:pt idx="29">
                  <c:v>5.5279317271937203E-2</c:v>
                </c:pt>
                <c:pt idx="30">
                  <c:v>4.9650165402968474E-2</c:v>
                </c:pt>
                <c:pt idx="31">
                  <c:v>4.2932561555578182E-2</c:v>
                </c:pt>
                <c:pt idx="32">
                  <c:v>5.2409056146375949E-2</c:v>
                </c:pt>
                <c:pt idx="33">
                  <c:v>5.7914890542590858E-2</c:v>
                </c:pt>
                <c:pt idx="34">
                  <c:v>4.6333655921983172E-2</c:v>
                </c:pt>
                <c:pt idx="35">
                  <c:v>4.5327861321245902E-2</c:v>
                </c:pt>
                <c:pt idx="36">
                  <c:v>9.4876064214130862E-2</c:v>
                </c:pt>
                <c:pt idx="37">
                  <c:v>5.1319883247265614E-2</c:v>
                </c:pt>
                <c:pt idx="38">
                  <c:v>3.5886595775579691E-2</c:v>
                </c:pt>
                <c:pt idx="39">
                  <c:v>5.8500438753290654E-3</c:v>
                </c:pt>
                <c:pt idx="40">
                  <c:v>5.2851539895840037E-2</c:v>
                </c:pt>
                <c:pt idx="41">
                  <c:v>5.5754427091582986E-2</c:v>
                </c:pt>
                <c:pt idx="42">
                  <c:v>3.7537416066661271E-2</c:v>
                </c:pt>
                <c:pt idx="43">
                  <c:v>4.726814047666468E-2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83-4BCE-9C5D-7CA29373A5C6}"/>
            </c:ext>
          </c:extLst>
        </c:ser>
        <c:ser>
          <c:idx val="1"/>
          <c:order val="1"/>
          <c:tx>
            <c:strRef>
              <c:f>'Mutual ADIs'!$A$33</c:f>
              <c:strCache>
                <c:ptCount val="1"/>
                <c:pt idx="0">
                  <c:v>ROE - mutual banks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'Mutual ADIs'!$B$31:$AS$31</c:f>
              <c:strCache>
                <c:ptCount val="44"/>
                <c:pt idx="0">
                  <c:v>Sep 2007</c:v>
                </c:pt>
                <c:pt idx="1">
                  <c:v>Dec 2007</c:v>
                </c:pt>
                <c:pt idx="2">
                  <c:v>Mar 2008</c:v>
                </c:pt>
                <c:pt idx="3">
                  <c:v>Jun 2008</c:v>
                </c:pt>
                <c:pt idx="4">
                  <c:v>Sep 2008</c:v>
                </c:pt>
                <c:pt idx="5">
                  <c:v>Dec 2008</c:v>
                </c:pt>
                <c:pt idx="6">
                  <c:v>Mar 2009</c:v>
                </c:pt>
                <c:pt idx="7">
                  <c:v>Jun 2009</c:v>
                </c:pt>
                <c:pt idx="8">
                  <c:v>Sep 2009</c:v>
                </c:pt>
                <c:pt idx="9">
                  <c:v>Dec 2009</c:v>
                </c:pt>
                <c:pt idx="10">
                  <c:v>Mar 2010</c:v>
                </c:pt>
                <c:pt idx="11">
                  <c:v>Jun 2010</c:v>
                </c:pt>
                <c:pt idx="12">
                  <c:v>Sep 2010</c:v>
                </c:pt>
                <c:pt idx="13">
                  <c:v>Dec 2010</c:v>
                </c:pt>
                <c:pt idx="14">
                  <c:v>Mar 2011</c:v>
                </c:pt>
                <c:pt idx="15">
                  <c:v>Jun 2011</c:v>
                </c:pt>
                <c:pt idx="16">
                  <c:v>Sep 2011</c:v>
                </c:pt>
                <c:pt idx="17">
                  <c:v>Dec 2011</c:v>
                </c:pt>
                <c:pt idx="18">
                  <c:v>Mar 2012</c:v>
                </c:pt>
                <c:pt idx="19">
                  <c:v>Jun 2012</c:v>
                </c:pt>
                <c:pt idx="20">
                  <c:v>Sep 2012</c:v>
                </c:pt>
                <c:pt idx="21">
                  <c:v>Dec 2012</c:v>
                </c:pt>
                <c:pt idx="22">
                  <c:v>Mar 2013</c:v>
                </c:pt>
                <c:pt idx="23">
                  <c:v>Jun 2013</c:v>
                </c:pt>
                <c:pt idx="24">
                  <c:v>Sep 2013</c:v>
                </c:pt>
                <c:pt idx="25">
                  <c:v>Dec 2013</c:v>
                </c:pt>
                <c:pt idx="26">
                  <c:v>Mar 2014</c:v>
                </c:pt>
                <c:pt idx="27">
                  <c:v>Jun 2014</c:v>
                </c:pt>
                <c:pt idx="28">
                  <c:v>Sep 2014</c:v>
                </c:pt>
                <c:pt idx="29">
                  <c:v>Dec 2014</c:v>
                </c:pt>
                <c:pt idx="30">
                  <c:v>Mar 2015</c:v>
                </c:pt>
                <c:pt idx="31">
                  <c:v>Jun 2015</c:v>
                </c:pt>
                <c:pt idx="32">
                  <c:v>Sep 2015</c:v>
                </c:pt>
                <c:pt idx="33">
                  <c:v>Dec 2015</c:v>
                </c:pt>
                <c:pt idx="34">
                  <c:v>Mar 2016</c:v>
                </c:pt>
                <c:pt idx="35">
                  <c:v>Jun 2016</c:v>
                </c:pt>
                <c:pt idx="36">
                  <c:v>Sep 2016</c:v>
                </c:pt>
                <c:pt idx="37">
                  <c:v>Dec 2016</c:v>
                </c:pt>
                <c:pt idx="38">
                  <c:v>Mar 2017</c:v>
                </c:pt>
                <c:pt idx="39">
                  <c:v>Jun 2017</c:v>
                </c:pt>
                <c:pt idx="40">
                  <c:v>Sep 2017</c:v>
                </c:pt>
                <c:pt idx="41">
                  <c:v>Dec 2017</c:v>
                </c:pt>
                <c:pt idx="42">
                  <c:v>Mar 2018</c:v>
                </c:pt>
                <c:pt idx="43">
                  <c:v>Jun 2018</c:v>
                </c:pt>
              </c:strCache>
            </c:strRef>
          </c:cat>
          <c:val>
            <c:numRef>
              <c:f>'Mutual ADIs'!$B$33:$AS$33</c:f>
              <c:numCache>
                <c:formatCode>0.0%</c:formatCode>
                <c:ptCount val="44"/>
                <c:pt idx="1">
                  <c:v>8.9624443029917247E-2</c:v>
                </c:pt>
                <c:pt idx="2">
                  <c:v>8.5703608354440922E-2</c:v>
                </c:pt>
                <c:pt idx="3">
                  <c:v>8.7260887260887224E-2</c:v>
                </c:pt>
                <c:pt idx="4">
                  <c:v>7.4524228370382209E-2</c:v>
                </c:pt>
                <c:pt idx="5">
                  <c:v>5.9340408535889504E-2</c:v>
                </c:pt>
                <c:pt idx="6">
                  <c:v>7.7268123281724777E-2</c:v>
                </c:pt>
                <c:pt idx="7">
                  <c:v>0.10148298924105843</c:v>
                </c:pt>
                <c:pt idx="8">
                  <c:v>0.11969456180472111</c:v>
                </c:pt>
                <c:pt idx="9">
                  <c:v>9.1399352854232382E-2</c:v>
                </c:pt>
                <c:pt idx="10">
                  <c:v>9.4284393775997524E-2</c:v>
                </c:pt>
                <c:pt idx="11">
                  <c:v>6.9544630636629301E-2</c:v>
                </c:pt>
                <c:pt idx="12">
                  <c:v>7.4907973267574424E-2</c:v>
                </c:pt>
                <c:pt idx="13">
                  <c:v>8.4070952498501245E-2</c:v>
                </c:pt>
                <c:pt idx="14">
                  <c:v>7.6899139033919969E-2</c:v>
                </c:pt>
                <c:pt idx="15">
                  <c:v>8.6924344871665546E-2</c:v>
                </c:pt>
                <c:pt idx="16">
                  <c:v>8.5905719071548231E-2</c:v>
                </c:pt>
                <c:pt idx="17">
                  <c:v>7.7261306532663346E-2</c:v>
                </c:pt>
                <c:pt idx="18">
                  <c:v>6.7931688804554122E-2</c:v>
                </c:pt>
                <c:pt idx="19">
                  <c:v>8.2469063667285736E-2</c:v>
                </c:pt>
                <c:pt idx="20">
                  <c:v>7.8904024647819121E-2</c:v>
                </c:pt>
                <c:pt idx="21">
                  <c:v>7.9904945789395512E-2</c:v>
                </c:pt>
                <c:pt idx="22">
                  <c:v>7.4342825848849936E-2</c:v>
                </c:pt>
                <c:pt idx="23">
                  <c:v>6.8776270917598553E-2</c:v>
                </c:pt>
                <c:pt idx="24">
                  <c:v>7.1943074169467852E-2</c:v>
                </c:pt>
                <c:pt idx="25">
                  <c:v>7.2032622677139502E-2</c:v>
                </c:pt>
                <c:pt idx="26">
                  <c:v>7.0232132277696993E-2</c:v>
                </c:pt>
                <c:pt idx="27">
                  <c:v>6.4099004402840026E-2</c:v>
                </c:pt>
                <c:pt idx="28">
                  <c:v>6.9576956527382952E-2</c:v>
                </c:pt>
                <c:pt idx="29">
                  <c:v>7.2323568492555279E-2</c:v>
                </c:pt>
                <c:pt idx="30">
                  <c:v>7.3459263499332184E-2</c:v>
                </c:pt>
                <c:pt idx="31">
                  <c:v>6.3983463891857634E-2</c:v>
                </c:pt>
                <c:pt idx="32">
                  <c:v>6.3724812099414399E-2</c:v>
                </c:pt>
                <c:pt idx="33">
                  <c:v>6.7409426997430619E-2</c:v>
                </c:pt>
                <c:pt idx="34">
                  <c:v>6.8165073941594156E-2</c:v>
                </c:pt>
                <c:pt idx="35">
                  <c:v>5.6268610740322404E-2</c:v>
                </c:pt>
                <c:pt idx="36">
                  <c:v>5.5441926964395649E-2</c:v>
                </c:pt>
                <c:pt idx="37">
                  <c:v>6.0430842313270838E-2</c:v>
                </c:pt>
                <c:pt idx="38">
                  <c:v>5.704759426825861E-2</c:v>
                </c:pt>
                <c:pt idx="39">
                  <c:v>6.0809098842937996E-2</c:v>
                </c:pt>
                <c:pt idx="40">
                  <c:v>6.6752010020169283E-2</c:v>
                </c:pt>
                <c:pt idx="41">
                  <c:v>6.4896059233986975E-2</c:v>
                </c:pt>
                <c:pt idx="42">
                  <c:v>6.1721568317665967E-2</c:v>
                </c:pt>
                <c:pt idx="43">
                  <c:v>4.1773680540200371E-2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83-4BCE-9C5D-7CA29373A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4052032"/>
        <c:axId val="714050720"/>
      </c:lineChart>
      <c:dateAx>
        <c:axId val="71405203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4050720"/>
        <c:crosses val="autoZero"/>
        <c:auto val="0"/>
        <c:lblOffset val="100"/>
        <c:baseTimeUnit val="days"/>
        <c:majorUnit val="8"/>
        <c:minorUnit val="16"/>
      </c:dateAx>
      <c:valAx>
        <c:axId val="714050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4052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012A-983F-4F5C-AF4C-B8B81FF2D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74E2C3-D0F3-49F4-8ED4-6AEBADEFB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C349D-AFFA-4B06-AF9B-6DDC001A7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50EEC-EE93-466A-80DA-F6A7C3B27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99A8F-12B0-498A-A9FF-29FBC050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0215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499C3-63E7-43C6-942F-1FE981AE6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C68CE-00D8-4BF4-88DF-CC08F6C83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21663-B051-48AD-8A82-9947C1056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E2C35-D2BD-43D2-92D7-B534B526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5DFC6-02F1-450D-AE09-2E704F11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608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253225-ECF3-472E-BE26-9BDDBC581A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E2508-3B7C-4307-B706-A91328527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06CCE-9019-481A-8667-9ADE3BA4D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70DC4-2C5D-4439-8EEE-967D9F57B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D7A00-5B77-4DFD-BE86-94CDBE914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020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C87CE-F506-4E7A-83DF-89F912789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13A69-D803-49E9-ACD6-4F4E1DBC4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B5EA6-5CB7-498D-9A97-382C986E9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08EEC-5BB7-4D19-ACFF-ED01EEED8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4DDFB-9A5A-49C3-BC0F-066D27AF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860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0CE61-F402-47FE-8825-7A00D1FB2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B7E75E-8268-4B7F-A486-61794F0DB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E031D-21DE-489B-95F5-992B6C71F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15AD4-5CFA-43A4-92C4-9F65067CB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D9013-3A55-40F0-BD53-564E34CEE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293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04D79-A418-404A-8104-8E1421898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48570-C034-45CD-8B81-951D5E298D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6363D7-C9C5-401D-8A56-C9264CA15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D6775E-FBCC-4828-BED4-BBE0BB0A5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5A926-5FEC-4DC8-8EF0-EC4E9D66E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6DCD5-75D8-4A31-A3F8-433E3D8B4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667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4666C-1674-4B94-963B-6938972E2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6BA1B-54A4-4E4A-A96A-704530195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053515-0FFA-4EFB-A02D-06BFB35A66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914A8E-73D6-4D0D-A523-FA227A601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254610-8411-413E-A78A-065D1DBF13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C2FB3F-BDC9-404E-A26D-007F5AED0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C13B3-9C1E-4C4C-9243-9338C573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BA2DA1-C780-40C9-B728-19C747C20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5707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7AE59-D600-4E06-B29A-F9144568D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48CA73-6617-49AF-996E-B5EE4A809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F97563-5F82-4F29-AF27-430E1E5FD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3A004-FAA9-460B-8503-56D699DBB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3263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1855B4-2C82-493D-A8B8-03718C051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CDF19C-9897-4588-80D0-524042AEE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34D0A9-FA7A-4E6E-90CB-08F100923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0289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32C4B-9026-4470-84D3-9936B7A91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0FE8C-62D5-4305-936D-928555EB6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C460B-3490-4D6A-B811-C1D522202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CBAA2-B6EE-471A-B7B0-92087D249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466F2-17E2-47A1-9737-3A977C511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15AAF-BFCC-4913-86D5-A4A8DD2CD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269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93F67-F8AE-42A9-BD2C-6E398B0AA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041DE-D1E2-4A11-B5BC-6E61B0F699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FAA38-E3D0-4281-9083-5B026A69D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DC5AAB-05D4-4145-849B-5A28239B2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0A955-42A6-4FCD-8A95-98FFBC7F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113FE-1579-4E1B-A7C8-3FA932F9E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94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C0E238-F6CC-454C-A88D-A69B7866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71F128-EAED-40B7-A13C-689D51BEC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F105A-ADD5-4896-8F37-7A008A54E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B8E6F-FD88-44B2-8C7E-946B8D0008AC}" type="datetimeFigureOut">
              <a:rPr lang="en-AU" smtClean="0"/>
              <a:t>17/10/2018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99DFC-6243-47A4-B349-611EC4638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CE1A5-B5C7-4288-8898-4C572BCE3A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6B613-C707-40D5-BC69-4B55755A764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5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50CA2-BC85-4E93-B4D0-DC1BADEB6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004439"/>
          </a:xfrm>
          <a:ln w="25400"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n-AU" sz="3600" dirty="0"/>
              <a:t>Australian Financial Regulation Developments:</a:t>
            </a:r>
            <a:br>
              <a:rPr lang="en-AU" sz="3600" dirty="0"/>
            </a:br>
            <a:r>
              <a:rPr lang="en-AU" sz="3600" dirty="0"/>
              <a:t>Issues for Mutual ADIs </a:t>
            </a:r>
            <a:br>
              <a:rPr lang="en-AU" sz="3600" dirty="0"/>
            </a:br>
            <a:r>
              <a:rPr lang="en-AU" sz="2000" dirty="0"/>
              <a:t>Presentation to COBA Annual Conference, 23 October 2018</a:t>
            </a:r>
            <a:br>
              <a:rPr lang="en-AU" sz="2000" dirty="0"/>
            </a:br>
            <a:r>
              <a:rPr lang="en-AU" sz="2000" dirty="0"/>
              <a:t>Melbourne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851F2-194F-4CF9-9048-8ED852D56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0661" y="3602038"/>
            <a:ext cx="10098545" cy="1655762"/>
          </a:xfrm>
        </p:spPr>
        <p:txBody>
          <a:bodyPr>
            <a:normAutofit/>
          </a:bodyPr>
          <a:lstStyle/>
          <a:p>
            <a:r>
              <a:rPr lang="en-AU" sz="2800" dirty="0"/>
              <a:t>Kevin Davis</a:t>
            </a:r>
          </a:p>
          <a:p>
            <a:r>
              <a:rPr lang="en-AU" sz="2000" dirty="0"/>
              <a:t>Professor of Finance, The University of Melbourne</a:t>
            </a:r>
          </a:p>
          <a:p>
            <a:r>
              <a:rPr lang="en-AU" sz="2000" dirty="0"/>
              <a:t>Research Director, Australian Centre for Financial Studies &amp;Professor, Monash University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1ABA68-261D-4FBD-B964-3BEB43D8A8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9" y="5963478"/>
            <a:ext cx="4707416" cy="8945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13D116F-E6EE-455D-A007-6CED5A25D7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127" y="5538515"/>
            <a:ext cx="1319484" cy="131948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A7A5947-AA8B-4813-BA95-61621368FAAB}"/>
              </a:ext>
            </a:extLst>
          </p:cNvPr>
          <p:cNvSpPr txBox="1"/>
          <p:nvPr/>
        </p:nvSpPr>
        <p:spPr>
          <a:xfrm>
            <a:off x="9978887" y="5963478"/>
            <a:ext cx="21448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latin typeface="Arial Narrow" panose="020B0606020202030204" pitchFamily="34" charset="0"/>
              </a:rPr>
              <a:t>DEPARTMENT</a:t>
            </a:r>
          </a:p>
          <a:p>
            <a:r>
              <a:rPr lang="en-AU" sz="2000" dirty="0">
                <a:latin typeface="Arial Narrow" panose="020B0606020202030204" pitchFamily="34" charset="0"/>
              </a:rPr>
              <a:t>OF FINANCE</a:t>
            </a:r>
          </a:p>
        </p:txBody>
      </p:sp>
    </p:spTree>
    <p:extLst>
      <p:ext uri="{BB962C8B-B14F-4D97-AF65-F5344CB8AC3E}">
        <p14:creationId xmlns:p14="http://schemas.microsoft.com/office/powerpoint/2010/main" val="2147537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986E1-26C9-4999-8A03-8247F31458E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AU" sz="3600" dirty="0"/>
              <a:t>Information and Data: Opportunities and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1AB9B-AF8B-4EAC-AA3A-697E76E13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Open Banking / Consumer Data Right</a:t>
            </a:r>
          </a:p>
          <a:p>
            <a:pPr lvl="1"/>
            <a:r>
              <a:rPr lang="en-AU" dirty="0"/>
              <a:t>Objectives: </a:t>
            </a:r>
          </a:p>
          <a:p>
            <a:pPr lvl="2"/>
            <a:r>
              <a:rPr lang="en-AU" dirty="0"/>
              <a:t>Consumers making more informed financial decisions, </a:t>
            </a:r>
          </a:p>
          <a:p>
            <a:pPr lvl="2"/>
            <a:r>
              <a:rPr lang="en-AU" dirty="0"/>
              <a:t>Increasing competition</a:t>
            </a:r>
          </a:p>
          <a:p>
            <a:pPr lvl="1"/>
            <a:r>
              <a:rPr lang="en-AU" dirty="0"/>
              <a:t>Issues:</a:t>
            </a:r>
          </a:p>
          <a:p>
            <a:pPr lvl="2"/>
            <a:r>
              <a:rPr lang="en-AU" dirty="0"/>
              <a:t>Protection of, and incentives to create IP using customer data; Reciprocity</a:t>
            </a:r>
          </a:p>
          <a:p>
            <a:pPr lvl="2"/>
            <a:r>
              <a:rPr lang="en-AU" dirty="0"/>
              <a:t>Customer understanding/usage</a:t>
            </a:r>
          </a:p>
          <a:p>
            <a:r>
              <a:rPr lang="en-AU" dirty="0"/>
              <a:t>Comprehensive Credit Reporting – still not here!</a:t>
            </a:r>
          </a:p>
          <a:p>
            <a:pPr lvl="1"/>
            <a:r>
              <a:rPr lang="en-AU" dirty="0"/>
              <a:t>Benefits will accrue primarily to smaller and newer players – if they are able to better price loan risk!</a:t>
            </a:r>
          </a:p>
          <a:p>
            <a:r>
              <a:rPr lang="en-AU" dirty="0"/>
              <a:t>Cyber security</a:t>
            </a:r>
          </a:p>
          <a:p>
            <a:r>
              <a:rPr lang="en-AU" dirty="0"/>
              <a:t>Digital Identities</a:t>
            </a:r>
          </a:p>
        </p:txBody>
      </p:sp>
    </p:spTree>
    <p:extLst>
      <p:ext uri="{BB962C8B-B14F-4D97-AF65-F5344CB8AC3E}">
        <p14:creationId xmlns:p14="http://schemas.microsoft.com/office/powerpoint/2010/main" val="3622072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02C13-FBC2-4230-B89F-89A59FC4A0C8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AU" dirty="0"/>
              <a:t>The Royal Commission, Culture, Regulators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97D68-875B-4F72-803C-A674464DB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/>
              <a:t>Mutuals</a:t>
            </a:r>
            <a:r>
              <a:rPr lang="en-AU" dirty="0"/>
              <a:t> escaped criticism in Interim Report</a:t>
            </a:r>
          </a:p>
          <a:p>
            <a:r>
              <a:rPr lang="en-AU" dirty="0"/>
              <a:t>Many references to “perils of profit-seeking”</a:t>
            </a:r>
          </a:p>
          <a:p>
            <a:r>
              <a:rPr lang="en-AU" dirty="0"/>
              <a:t>Likely pressure on regulators to first initiate prosecution then perhaps negotiate for behavioural change and remediation rather than reverse</a:t>
            </a:r>
          </a:p>
          <a:p>
            <a:r>
              <a:rPr lang="en-AU" dirty="0"/>
              <a:t>Likely increased focus of banks on core business of banking – competitive consequences</a:t>
            </a:r>
          </a:p>
          <a:p>
            <a:r>
              <a:rPr lang="en-AU" dirty="0"/>
              <a:t>Problems of using intermediaries (</a:t>
            </a:r>
            <a:r>
              <a:rPr lang="en-AU" dirty="0" err="1"/>
              <a:t>eg</a:t>
            </a:r>
            <a:r>
              <a:rPr lang="en-AU" dirty="0"/>
              <a:t> mortgage brokers)</a:t>
            </a:r>
          </a:p>
          <a:p>
            <a:r>
              <a:rPr lang="en-AU" dirty="0"/>
              <a:t>Financial advice business model up for change</a:t>
            </a:r>
          </a:p>
        </p:txBody>
      </p:sp>
    </p:spTree>
    <p:extLst>
      <p:ext uri="{BB962C8B-B14F-4D97-AF65-F5344CB8AC3E}">
        <p14:creationId xmlns:p14="http://schemas.microsoft.com/office/powerpoint/2010/main" val="3042118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0FC19-2D5B-4CBD-8800-A2781EAADCAE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AU" dirty="0"/>
              <a:t>Conclusion: Some Questions for </a:t>
            </a:r>
            <a:r>
              <a:rPr lang="en-AU" dirty="0" err="1"/>
              <a:t>Mutuals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EC64A-8341-4698-A8EE-C453B6C7D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668" y="1825625"/>
            <a:ext cx="10602132" cy="4351338"/>
          </a:xfrm>
        </p:spPr>
        <p:txBody>
          <a:bodyPr/>
          <a:lstStyle/>
          <a:p>
            <a:r>
              <a:rPr lang="en-AU" dirty="0"/>
              <a:t>Will major bank cultural reform overcome the trashing of reputations?</a:t>
            </a:r>
          </a:p>
          <a:p>
            <a:pPr lvl="1"/>
            <a:r>
              <a:rPr lang="en-AU" dirty="0"/>
              <a:t>If so, their likely increased focus on retail banking is a potential threat</a:t>
            </a:r>
          </a:p>
          <a:p>
            <a:pPr lvl="1"/>
            <a:r>
              <a:rPr lang="en-AU" dirty="0"/>
              <a:t>If not, how can mutual ADIs best capitalise on this?</a:t>
            </a:r>
          </a:p>
          <a:p>
            <a:r>
              <a:rPr lang="en-AU" dirty="0"/>
              <a:t>How might mutual business models be best adapted?</a:t>
            </a:r>
          </a:p>
          <a:p>
            <a:pPr lvl="1"/>
            <a:r>
              <a:rPr lang="en-AU" dirty="0"/>
              <a:t>Changed range of financial products</a:t>
            </a:r>
          </a:p>
          <a:p>
            <a:pPr lvl="1"/>
            <a:r>
              <a:rPr lang="en-AU" dirty="0"/>
              <a:t>Types of relationships/links with “</a:t>
            </a:r>
            <a:r>
              <a:rPr lang="en-AU" dirty="0" err="1"/>
              <a:t>fintechs</a:t>
            </a:r>
            <a:r>
              <a:rPr lang="en-AU" dirty="0"/>
              <a:t>”</a:t>
            </a:r>
          </a:p>
          <a:p>
            <a:r>
              <a:rPr lang="en-AU" dirty="0"/>
              <a:t>What opportunities exist in the financial advice area?</a:t>
            </a:r>
          </a:p>
          <a:p>
            <a:pPr lvl="1"/>
            <a:r>
              <a:rPr lang="en-AU" dirty="0"/>
              <a:t>An important role in the historical development of the mutual ADI was helping individuals manage their finances!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7594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2E0FF-A082-4D55-A1AE-38682D0CA9B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2225">
            <a:solidFill>
              <a:schemeClr val="tx2"/>
            </a:solidFill>
          </a:ln>
        </p:spPr>
        <p:txBody>
          <a:bodyPr/>
          <a:lstStyle/>
          <a:p>
            <a:r>
              <a:rPr lang="en-AU" dirty="0"/>
              <a:t>Four Regulatory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B03F2-A872-42DC-985E-DACFCDA91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AU" sz="4000" dirty="0"/>
              <a:t>Basel in Australia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sz="4000" dirty="0"/>
              <a:t>New banks/lenders and the Fintech Challenge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sz="4000" dirty="0"/>
              <a:t>Information and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sz="4000" dirty="0"/>
              <a:t>The Royal Commission, culture and regulators</a:t>
            </a:r>
          </a:p>
          <a:p>
            <a:pPr marL="0" indent="0" algn="ctr">
              <a:buNone/>
            </a:pPr>
            <a:r>
              <a:rPr lang="en-AU" sz="4000" dirty="0">
                <a:solidFill>
                  <a:schemeClr val="accent1"/>
                </a:solidFill>
              </a:rPr>
              <a:t>What opportunities/challenges </a:t>
            </a:r>
          </a:p>
          <a:p>
            <a:pPr marL="0" indent="0" algn="ctr">
              <a:buNone/>
            </a:pPr>
            <a:r>
              <a:rPr lang="en-AU" sz="4000" dirty="0">
                <a:solidFill>
                  <a:schemeClr val="accent1"/>
                </a:solidFill>
              </a:rPr>
              <a:t>do they create for Mutual ADIs?</a:t>
            </a:r>
          </a:p>
        </p:txBody>
      </p:sp>
    </p:spTree>
    <p:extLst>
      <p:ext uri="{BB962C8B-B14F-4D97-AF65-F5344CB8AC3E}">
        <p14:creationId xmlns:p14="http://schemas.microsoft.com/office/powerpoint/2010/main" val="324965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E5BF-1568-4B3B-AD62-1FD149C05646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AU" dirty="0"/>
              <a:t>Mutual ADI growth &amp; profitability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B2CB46-BE37-4CD4-BBB2-3F8DE90E4640}"/>
              </a:ext>
            </a:extLst>
          </p:cNvPr>
          <p:cNvSpPr txBox="1"/>
          <p:nvPr/>
        </p:nvSpPr>
        <p:spPr>
          <a:xfrm>
            <a:off x="3200399" y="6464506"/>
            <a:ext cx="43085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/>
              <a:t>(Pre 2011, mutual bank figures are for building societies)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8FAE32-3778-438F-9682-C2641AB6404C}"/>
              </a:ext>
            </a:extLst>
          </p:cNvPr>
          <p:cNvSpPr txBox="1"/>
          <p:nvPr/>
        </p:nvSpPr>
        <p:spPr>
          <a:xfrm>
            <a:off x="325464" y="6532536"/>
            <a:ext cx="1198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i="1" dirty="0"/>
              <a:t>Source : APRA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AA1077C-E201-479C-9441-9815B07BC3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4950732"/>
              </p:ext>
            </p:extLst>
          </p:nvPr>
        </p:nvGraphicFramePr>
        <p:xfrm>
          <a:off x="2694122" y="2003155"/>
          <a:ext cx="5736956" cy="4134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B8FDB2B4-0EC5-4288-A397-E5972B0DD608}"/>
              </a:ext>
            </a:extLst>
          </p:cNvPr>
          <p:cNvSpPr/>
          <p:nvPr/>
        </p:nvSpPr>
        <p:spPr>
          <a:xfrm>
            <a:off x="8961121" y="3010829"/>
            <a:ext cx="2392680" cy="1266779"/>
          </a:xfrm>
          <a:prstGeom prst="wedgeRoundRectCallout">
            <a:avLst>
              <a:gd name="adj1" fmla="val -88530"/>
              <a:gd name="adj2" fmla="val 5063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6% ROE inadequate to take advantage of possible growth opportunities</a:t>
            </a:r>
          </a:p>
        </p:txBody>
      </p:sp>
    </p:spTree>
    <p:extLst>
      <p:ext uri="{BB962C8B-B14F-4D97-AF65-F5344CB8AC3E}">
        <p14:creationId xmlns:p14="http://schemas.microsoft.com/office/powerpoint/2010/main" val="1417230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154E6-B8ED-40B2-9AA4-67469A91DAF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n-AU" dirty="0"/>
              <a:t>Some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3C8DC-4F5F-4F0C-8D98-4E79492A6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AFSI (Murray) Report (Nov 2014): “Unquestionably strong”; mortgage risk weight differentials</a:t>
            </a:r>
          </a:p>
          <a:p>
            <a:r>
              <a:rPr lang="en-AU" dirty="0"/>
              <a:t>Hammond Review of </a:t>
            </a:r>
            <a:r>
              <a:rPr lang="en-AU" dirty="0" err="1"/>
              <a:t>Mutuals</a:t>
            </a:r>
            <a:r>
              <a:rPr lang="en-AU" dirty="0"/>
              <a:t> (July 2017) &amp; October 2018 Draft Legislation</a:t>
            </a:r>
          </a:p>
          <a:p>
            <a:pPr lvl="1"/>
            <a:r>
              <a:rPr lang="en-AU" dirty="0"/>
              <a:t>Definition of mutual entity</a:t>
            </a:r>
          </a:p>
          <a:p>
            <a:pPr lvl="1"/>
            <a:r>
              <a:rPr lang="en-AU" dirty="0"/>
              <a:t>Issuance of mutual capital instruments</a:t>
            </a:r>
          </a:p>
          <a:p>
            <a:pPr lvl="1"/>
            <a:r>
              <a:rPr lang="en-AU" dirty="0"/>
              <a:t>Reform demutualisation provisions</a:t>
            </a:r>
          </a:p>
          <a:p>
            <a:r>
              <a:rPr lang="en-AU" dirty="0"/>
              <a:t>Productivity Commission /ACCC and financial sector competition reviews</a:t>
            </a:r>
          </a:p>
          <a:p>
            <a:pPr lvl="1"/>
            <a:r>
              <a:rPr lang="en-AU" dirty="0"/>
              <a:t>PC noted: </a:t>
            </a:r>
            <a:r>
              <a:rPr lang="en-AU" dirty="0" err="1"/>
              <a:t>mutuals</a:t>
            </a:r>
            <a:r>
              <a:rPr lang="en-AU" dirty="0"/>
              <a:t> had competitive pricing, but little competitive impact</a:t>
            </a:r>
          </a:p>
          <a:p>
            <a:pPr lvl="1"/>
            <a:r>
              <a:rPr lang="en-AU" dirty="0"/>
              <a:t>Were less efficient (</a:t>
            </a:r>
            <a:r>
              <a:rPr lang="en-AU" dirty="0" err="1"/>
              <a:t>eg</a:t>
            </a:r>
            <a:r>
              <a:rPr lang="en-AU" dirty="0"/>
              <a:t> cost/income), seeking scale economies via mergers</a:t>
            </a:r>
          </a:p>
          <a:p>
            <a:pPr lvl="1"/>
            <a:r>
              <a:rPr lang="en-AU" dirty="0"/>
              <a:t>Limited in their funding sources</a:t>
            </a:r>
          </a:p>
          <a:p>
            <a:pPr lvl="1"/>
            <a:r>
              <a:rPr lang="en-AU" dirty="0"/>
              <a:t>Submissions noted problems for smaller players in costs of adapting to technological change and regulatory compliance</a:t>
            </a:r>
          </a:p>
        </p:txBody>
      </p:sp>
    </p:spTree>
    <p:extLst>
      <p:ext uri="{BB962C8B-B14F-4D97-AF65-F5344CB8AC3E}">
        <p14:creationId xmlns:p14="http://schemas.microsoft.com/office/powerpoint/2010/main" val="923664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E694A-7B19-40A2-A573-F5BD6B5F2056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AU" dirty="0"/>
              <a:t>Productivity Commission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29094-81A2-48C3-96A9-6E804CDAE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Recommendations include</a:t>
            </a:r>
          </a:p>
          <a:p>
            <a:r>
              <a:rPr lang="en-AU" dirty="0"/>
              <a:t>Review effects of APS122 on cost of funds/competitiveness; </a:t>
            </a:r>
          </a:p>
          <a:p>
            <a:r>
              <a:rPr lang="en-AU" dirty="0"/>
              <a:t>expand regulatory “sandbox”; </a:t>
            </a:r>
          </a:p>
          <a:p>
            <a:r>
              <a:rPr lang="en-AU" dirty="0"/>
              <a:t>reform of mortgage broking arrangements; </a:t>
            </a:r>
          </a:p>
          <a:p>
            <a:r>
              <a:rPr lang="en-AU" dirty="0"/>
              <a:t>Principal Integrity Officer for ADIs;</a:t>
            </a:r>
          </a:p>
          <a:p>
            <a:r>
              <a:rPr lang="en-AU" dirty="0"/>
              <a:t>Financial Advice Regulation Improvements (licensing, terminology, disclosure);</a:t>
            </a:r>
          </a:p>
          <a:p>
            <a:r>
              <a:rPr lang="en-AU" dirty="0"/>
              <a:t>Payments System (ban interchange fees).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3555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60613-C1F8-4B67-A081-EE7FFC31A17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AU" dirty="0"/>
              <a:t>Regulation: Impact on </a:t>
            </a:r>
            <a:r>
              <a:rPr lang="en-AU" dirty="0" err="1"/>
              <a:t>Mutuals</a:t>
            </a:r>
            <a:endParaRPr lang="en-AU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E82E866-F7E2-40FA-B631-8B959E5DEA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620228"/>
              </p:ext>
            </p:extLst>
          </p:nvPr>
        </p:nvGraphicFramePr>
        <p:xfrm>
          <a:off x="705173" y="1810127"/>
          <a:ext cx="10501393" cy="4846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33654">
                  <a:extLst>
                    <a:ext uri="{9D8B030D-6E8A-4147-A177-3AD203B41FA5}">
                      <a16:colId xmlns:a16="http://schemas.microsoft.com/office/drawing/2014/main" val="424430946"/>
                    </a:ext>
                  </a:extLst>
                </a:gridCol>
                <a:gridCol w="2767739">
                  <a:extLst>
                    <a:ext uri="{9D8B030D-6E8A-4147-A177-3AD203B41FA5}">
                      <a16:colId xmlns:a16="http://schemas.microsoft.com/office/drawing/2014/main" val="26190559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/>
                        <a:t>Basel/APRA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Mutual ADI Consequences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94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/>
                        <a:t>“Unquestionably Strong” capital for majors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2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05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/>
                        <a:t>Mutual Bank 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437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/>
                        <a:t>Mutual Equity Interest CET1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639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/>
                        <a:t>Restricted ADI licences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163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i="1" dirty="0"/>
                        <a:t>Dec 2017 Basel 3 finalisation and APRA Feb 2018 Discussion Paper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993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 - proportionate/tailored requirements – simplified 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508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 - IRB/Standardised mortgage risk weight differences (&amp; LVR link?)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57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 - IRB Capital Floor (72.5% of requirement if standardised approach used)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234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/>
                        <a:t> - Op risk, leverage ratio, and other 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990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Major Bank Levy of 6 </a:t>
                      </a:r>
                      <a:r>
                        <a:rPr lang="en-AU" dirty="0" err="1"/>
                        <a:t>bp</a:t>
                      </a:r>
                      <a:r>
                        <a:rPr lang="en-AU" dirty="0"/>
                        <a:t> on non-FCS liabilities (Budget 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958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607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Liquidity Regulation (MLH v LCR/NSFR designation)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152622"/>
                  </a:ext>
                </a:extLst>
              </a:tr>
            </a:tbl>
          </a:graphicData>
        </a:graphic>
      </p:graphicFrame>
      <p:sp>
        <p:nvSpPr>
          <p:cNvPr id="5" name="Arrow: Up 4">
            <a:extLst>
              <a:ext uri="{FF2B5EF4-FFF2-40B4-BE49-F238E27FC236}">
                <a16:creationId xmlns:a16="http://schemas.microsoft.com/office/drawing/2014/main" id="{39025639-5142-4A8F-9CE3-232D57612F8D}"/>
              </a:ext>
            </a:extLst>
          </p:cNvPr>
          <p:cNvSpPr/>
          <p:nvPr/>
        </p:nvSpPr>
        <p:spPr>
          <a:xfrm>
            <a:off x="9314482" y="2285999"/>
            <a:ext cx="185979" cy="24797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AEFB4206-4A44-4D9C-8095-FEB425E47015}"/>
              </a:ext>
            </a:extLst>
          </p:cNvPr>
          <p:cNvSpPr/>
          <p:nvPr/>
        </p:nvSpPr>
        <p:spPr>
          <a:xfrm>
            <a:off x="9314482" y="2653411"/>
            <a:ext cx="185979" cy="24797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F1B5EB11-567D-4CED-A977-2DBA0409DE25}"/>
              </a:ext>
            </a:extLst>
          </p:cNvPr>
          <p:cNvSpPr/>
          <p:nvPr/>
        </p:nvSpPr>
        <p:spPr>
          <a:xfrm>
            <a:off x="9314483" y="3099661"/>
            <a:ext cx="247968" cy="1039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A5898CF2-E2C2-4B7F-A1AE-1EF8B3C6890F}"/>
              </a:ext>
            </a:extLst>
          </p:cNvPr>
          <p:cNvSpPr/>
          <p:nvPr/>
        </p:nvSpPr>
        <p:spPr>
          <a:xfrm rot="10630199">
            <a:off x="9314483" y="3429000"/>
            <a:ext cx="247968" cy="1039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C4D84A10-8650-42F5-88F1-2B08868144E5}"/>
              </a:ext>
            </a:extLst>
          </p:cNvPr>
          <p:cNvSpPr/>
          <p:nvPr/>
        </p:nvSpPr>
        <p:spPr>
          <a:xfrm>
            <a:off x="9345791" y="4164857"/>
            <a:ext cx="247968" cy="1039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7540070E-6BB7-42B7-B54F-BA2B1209DC6E}"/>
              </a:ext>
            </a:extLst>
          </p:cNvPr>
          <p:cNvSpPr/>
          <p:nvPr/>
        </p:nvSpPr>
        <p:spPr>
          <a:xfrm>
            <a:off x="9345791" y="4533730"/>
            <a:ext cx="247968" cy="1039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2" name="Graphic 11" descr="Help">
            <a:extLst>
              <a:ext uri="{FF2B5EF4-FFF2-40B4-BE49-F238E27FC236}">
                <a16:creationId xmlns:a16="http://schemas.microsoft.com/office/drawing/2014/main" id="{F3A74271-2B86-4E14-B6F1-D672C51E0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30448" y="4814752"/>
            <a:ext cx="278654" cy="278654"/>
          </a:xfrm>
          <a:prstGeom prst="rect">
            <a:avLst/>
          </a:prstGeom>
        </p:spPr>
      </p:pic>
      <p:pic>
        <p:nvPicPr>
          <p:cNvPr id="13" name="Graphic 12" descr="Help">
            <a:extLst>
              <a:ext uri="{FF2B5EF4-FFF2-40B4-BE49-F238E27FC236}">
                <a16:creationId xmlns:a16="http://schemas.microsoft.com/office/drawing/2014/main" id="{404E2327-D9A5-4C5F-916C-798441DC7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60837" y="5202474"/>
            <a:ext cx="278654" cy="278654"/>
          </a:xfrm>
          <a:prstGeom prst="rect">
            <a:avLst/>
          </a:prstGeom>
        </p:spPr>
      </p:pic>
      <p:sp>
        <p:nvSpPr>
          <p:cNvPr id="15" name="Smiley Face 14">
            <a:extLst>
              <a:ext uri="{FF2B5EF4-FFF2-40B4-BE49-F238E27FC236}">
                <a16:creationId xmlns:a16="http://schemas.microsoft.com/office/drawing/2014/main" id="{F95A7EE1-353B-44B6-BD0C-A4471E87AE84}"/>
              </a:ext>
            </a:extLst>
          </p:cNvPr>
          <p:cNvSpPr/>
          <p:nvPr/>
        </p:nvSpPr>
        <p:spPr>
          <a:xfrm>
            <a:off x="9469167" y="6363428"/>
            <a:ext cx="340647" cy="24797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258A6FAF-B0B2-4515-A78B-2A2AC1817E1D}"/>
              </a:ext>
            </a:extLst>
          </p:cNvPr>
          <p:cNvSpPr/>
          <p:nvPr/>
        </p:nvSpPr>
        <p:spPr>
          <a:xfrm rot="10630199">
            <a:off x="9033416" y="4902123"/>
            <a:ext cx="247968" cy="1039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95D87F75-3E6E-4AB3-8B74-CE693742B2B8}"/>
              </a:ext>
            </a:extLst>
          </p:cNvPr>
          <p:cNvSpPr/>
          <p:nvPr/>
        </p:nvSpPr>
        <p:spPr>
          <a:xfrm>
            <a:off x="9376180" y="5683443"/>
            <a:ext cx="247968" cy="1039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7" name="Graphic 16" descr="Help">
            <a:extLst>
              <a:ext uri="{FF2B5EF4-FFF2-40B4-BE49-F238E27FC236}">
                <a16:creationId xmlns:a16="http://schemas.microsoft.com/office/drawing/2014/main" id="{6BA41A7D-4C58-49A0-B883-4C5DDE9ACF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22859" y="6348087"/>
            <a:ext cx="278654" cy="27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15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B7680-BDD9-4B62-B72E-FD0126959792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AU" sz="3600" dirty="0"/>
              <a:t>Mutual Equity Interests: Are they feasible/desirable?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16EE6-C29C-43DF-A7A0-FF1246B1A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Issuing only makes sense if investors’ required yield less than ROE</a:t>
            </a:r>
          </a:p>
          <a:p>
            <a:pPr lvl="1"/>
            <a:r>
              <a:rPr lang="en-AU" dirty="0"/>
              <a:t>If franked,  it is pre-tax ROE that is relevant</a:t>
            </a:r>
          </a:p>
          <a:p>
            <a:r>
              <a:rPr lang="en-AU" dirty="0"/>
              <a:t>Comparing with bank AT1 hybrids, probably need to offer 6-7% over BBSW </a:t>
            </a:r>
          </a:p>
          <a:p>
            <a:pPr lvl="2"/>
            <a:r>
              <a:rPr lang="en-AU" dirty="0"/>
              <a:t>say 8-9 % p.a. (at current BBSW rate) inclusive of franking credits</a:t>
            </a:r>
          </a:p>
          <a:p>
            <a:r>
              <a:rPr lang="en-AU" dirty="0"/>
              <a:t>Current Pre-tax ROE of larger </a:t>
            </a:r>
            <a:r>
              <a:rPr lang="en-AU" dirty="0" err="1"/>
              <a:t>mutuals</a:t>
            </a:r>
            <a:r>
              <a:rPr lang="en-AU" dirty="0"/>
              <a:t> is around 8.5% p.a.</a:t>
            </a:r>
          </a:p>
          <a:p>
            <a:pPr lvl="1"/>
            <a:r>
              <a:rPr lang="en-AU" dirty="0"/>
              <a:t>Makes MEIs a marginal proposition in terms of benefits to members</a:t>
            </a:r>
          </a:p>
          <a:p>
            <a:pPr lvl="2"/>
            <a:r>
              <a:rPr lang="en-AU" dirty="0"/>
              <a:t>Unless increased scale enables cost savings and higher rate of profit</a:t>
            </a:r>
          </a:p>
          <a:p>
            <a:r>
              <a:rPr lang="en-AU" dirty="0"/>
              <a:t>Investor market / scale of issuance – a challenge</a:t>
            </a:r>
          </a:p>
          <a:p>
            <a:pPr lvl="1"/>
            <a:r>
              <a:rPr lang="en-AU" dirty="0"/>
              <a:t>Wholesale market – realistically only top 10 or so </a:t>
            </a:r>
            <a:r>
              <a:rPr lang="en-AU" dirty="0" err="1"/>
              <a:t>mutuals</a:t>
            </a:r>
            <a:r>
              <a:rPr lang="en-AU" dirty="0"/>
              <a:t>, and “lumpiness” of issue proceeds is a complication</a:t>
            </a:r>
          </a:p>
          <a:p>
            <a:pPr lvl="1"/>
            <a:r>
              <a:rPr lang="en-AU" dirty="0"/>
              <a:t>Retail market – members or other “unsophisticated” investors? Suitability?</a:t>
            </a:r>
          </a:p>
          <a:p>
            <a:pPr lvl="1"/>
            <a:r>
              <a:rPr lang="en-AU" dirty="0"/>
              <a:t>How to facilitate a liquid secondary market?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35534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53D78-5C53-4597-A82E-52D1B35F4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9374"/>
          </a:xfrm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AU" dirty="0"/>
              <a:t>New Banks/Lenders and Fintech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D8D14-18B5-4052-A24D-1D00DFAD4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471" y="1567925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AU" dirty="0"/>
              <a:t>Is the ADI business model passé ?</a:t>
            </a:r>
          </a:p>
          <a:p>
            <a:pPr lvl="1"/>
            <a:r>
              <a:rPr lang="en-AU" dirty="0"/>
              <a:t>What benefits come from combining</a:t>
            </a:r>
          </a:p>
          <a:p>
            <a:pPr lvl="2"/>
            <a:r>
              <a:rPr lang="en-AU" dirty="0"/>
              <a:t>Lending, deposit taking, payments services, (&amp; financial advice)?</a:t>
            </a:r>
          </a:p>
          <a:p>
            <a:pPr lvl="1"/>
            <a:r>
              <a:rPr lang="en-AU" dirty="0"/>
              <a:t>“Non-deposit” funding of lending growing</a:t>
            </a:r>
          </a:p>
          <a:p>
            <a:pPr lvl="2"/>
            <a:r>
              <a:rPr lang="en-AU" dirty="0"/>
              <a:t>P2P, Marketplace lenders, “finance” companies</a:t>
            </a:r>
          </a:p>
          <a:p>
            <a:pPr lvl="2"/>
            <a:r>
              <a:rPr lang="en-US" dirty="0"/>
              <a:t>“few </a:t>
            </a:r>
            <a:r>
              <a:rPr lang="en-US" dirty="0" err="1"/>
              <a:t>fintechs</a:t>
            </a:r>
            <a:r>
              <a:rPr lang="en-US" dirty="0"/>
              <a:t> consider themselves to be challenger banks” (PC Report)</a:t>
            </a:r>
            <a:endParaRPr lang="en-AU" dirty="0"/>
          </a:p>
          <a:p>
            <a:r>
              <a:rPr lang="en-AU" dirty="0"/>
              <a:t>Deposit taking incurs costly prudential regulation</a:t>
            </a:r>
          </a:p>
          <a:p>
            <a:pPr lvl="1"/>
            <a:r>
              <a:rPr lang="en-AU" dirty="0"/>
              <a:t>Are there sufficient benefits of lower cost of funds?</a:t>
            </a:r>
          </a:p>
          <a:p>
            <a:pPr lvl="2"/>
            <a:r>
              <a:rPr lang="en-AU" dirty="0"/>
              <a:t>Financial Claims Scheme should be one, but….</a:t>
            </a:r>
          </a:p>
          <a:p>
            <a:pPr lvl="2"/>
            <a:r>
              <a:rPr lang="en-AU" dirty="0"/>
              <a:t>Value of liquidity to depositors should be one</a:t>
            </a:r>
          </a:p>
          <a:p>
            <a:pPr lvl="2"/>
            <a:r>
              <a:rPr lang="en-AU" dirty="0"/>
              <a:t>Participation in payments system should be one, but</a:t>
            </a:r>
          </a:p>
          <a:p>
            <a:r>
              <a:rPr lang="en-AU" dirty="0"/>
              <a:t>Payments service industry is changing</a:t>
            </a:r>
          </a:p>
          <a:p>
            <a:pPr lvl="1"/>
            <a:r>
              <a:rPr lang="en-AU" dirty="0"/>
              <a:t>New Payments Platform</a:t>
            </a:r>
          </a:p>
          <a:p>
            <a:pPr lvl="1"/>
            <a:r>
              <a:rPr lang="en-AU" dirty="0"/>
              <a:t>Fintech participants – more than just apps and devices?</a:t>
            </a:r>
          </a:p>
          <a:p>
            <a:pPr lvl="1"/>
            <a:r>
              <a:rPr lang="en-AU" dirty="0"/>
              <a:t>Potential for payments drawn on mutual fund (unit trust) accounts!</a:t>
            </a:r>
          </a:p>
          <a:p>
            <a:pPr lvl="2"/>
            <a:r>
              <a:rPr lang="en-AU" dirty="0"/>
              <a:t>Should </a:t>
            </a:r>
            <a:r>
              <a:rPr lang="en-AU" dirty="0" err="1"/>
              <a:t>mutuals</a:t>
            </a:r>
            <a:r>
              <a:rPr lang="en-AU" dirty="0"/>
              <a:t> be offering alternative investment options?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32CF80-0C63-4FA1-AFDF-C59BEA042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8590" y="2287938"/>
            <a:ext cx="2200275" cy="6953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1F09C6-38DF-48C6-9CD7-84893E98A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1871" y="5770038"/>
            <a:ext cx="1685925" cy="4286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7C2560-DBA2-4367-8EF4-5BF46CC66A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7187" y="6158382"/>
            <a:ext cx="2136828" cy="6366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1ED149-8F60-4454-A278-7425FD95CB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94790" y="4953228"/>
            <a:ext cx="2124075" cy="457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F1A4CA8-E17C-43CB-90A5-A7C2552855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6812" y="5833538"/>
            <a:ext cx="1466850" cy="419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726543-54F5-4C82-84A7-24A03DC4C3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7564" y="5946402"/>
            <a:ext cx="1940396" cy="6511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B9F785C-A23C-4084-B2C0-192B7F0635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05287" y="3585608"/>
            <a:ext cx="2943225" cy="7048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D240A79-EA6A-4409-A1CE-EE33ADD80C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56828" y="2984398"/>
            <a:ext cx="1790700" cy="6000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9D877C3-13AF-4479-9BB7-EF7CCDB7F6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38962" y="6187967"/>
            <a:ext cx="1190625" cy="4095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8E617EA-B97B-4D9A-B441-0DC19522F2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90347" y="5954605"/>
            <a:ext cx="2152650" cy="4381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986530C-542B-4F5D-BE2E-5424D1C18F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24112" y="5984351"/>
            <a:ext cx="2552700" cy="6667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A40A2F8-05E4-4526-997E-1BF9142CED0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81784" y="1411638"/>
            <a:ext cx="2190750" cy="8667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0C6D7FE-97EB-45AB-B4F2-B9D367F0924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324454" y="4297993"/>
            <a:ext cx="1133475" cy="6477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6C9CD6-5C70-428C-91E6-D9C20CBADDA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743429" y="5414868"/>
            <a:ext cx="581025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145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7D8C2-86CE-499F-9091-43F3757679FE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AU" dirty="0"/>
              <a:t>Alternative lenders growing in importance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5ECEA-9F8C-4FCD-83CD-22D441DEA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87963"/>
          </a:xfrm>
        </p:spPr>
        <p:txBody>
          <a:bodyPr>
            <a:normAutofit/>
          </a:bodyPr>
          <a:lstStyle/>
          <a:p>
            <a:r>
              <a:rPr lang="en-AU" sz="2400" dirty="0" err="1"/>
              <a:t>SocietyOne</a:t>
            </a:r>
            <a:r>
              <a:rPr lang="en-AU" sz="2400" dirty="0"/>
              <a:t>: $500M loans in 5 years; ($14.2M in August 2018)</a:t>
            </a:r>
          </a:p>
          <a:p>
            <a:r>
              <a:rPr lang="en-AU" sz="2400" dirty="0" err="1"/>
              <a:t>Harmoney</a:t>
            </a:r>
            <a:r>
              <a:rPr lang="en-AU" sz="2400" dirty="0"/>
              <a:t> (NZ): $500M in lending in 3 years</a:t>
            </a:r>
          </a:p>
          <a:p>
            <a:r>
              <a:rPr lang="en-AU" sz="2400" dirty="0" err="1"/>
              <a:t>ThinCats</a:t>
            </a:r>
            <a:r>
              <a:rPr lang="en-AU" sz="2400" dirty="0"/>
              <a:t>: $13.4M in 3.5 years (SME loans)</a:t>
            </a:r>
          </a:p>
          <a:p>
            <a:r>
              <a:rPr lang="en-AU" sz="2400" dirty="0" err="1"/>
              <a:t>RateSetter</a:t>
            </a:r>
            <a:r>
              <a:rPr lang="en-AU" sz="2400" dirty="0"/>
              <a:t>: $350M loans in 4 years</a:t>
            </a:r>
          </a:p>
          <a:p>
            <a:r>
              <a:rPr lang="en-AU" sz="2400" dirty="0" err="1"/>
              <a:t>Marketlend</a:t>
            </a:r>
            <a:r>
              <a:rPr lang="en-AU" sz="2400" dirty="0"/>
              <a:t>: $55M loans in 3 years</a:t>
            </a:r>
          </a:p>
          <a:p>
            <a:r>
              <a:rPr lang="en-AU" sz="2400" dirty="0" err="1"/>
              <a:t>Prospa</a:t>
            </a:r>
            <a:r>
              <a:rPr lang="en-AU" sz="2400" dirty="0"/>
              <a:t>: $750M loans in 6 years ($367M originations in FY2018)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C942E5E-E9C8-4080-88F9-CAC27CA9C652}"/>
              </a:ext>
            </a:extLst>
          </p:cNvPr>
          <p:cNvSpPr/>
          <p:nvPr/>
        </p:nvSpPr>
        <p:spPr>
          <a:xfrm>
            <a:off x="1128503" y="4603223"/>
            <a:ext cx="9652496" cy="2051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/>
              <a:t>Compliance and reporting advantages</a:t>
            </a:r>
          </a:p>
          <a:p>
            <a:pPr algn="ctr"/>
            <a:r>
              <a:rPr lang="en-AU" sz="2400" dirty="0"/>
              <a:t>Capital requirement advantages</a:t>
            </a:r>
          </a:p>
          <a:p>
            <a:pPr algn="ctr"/>
            <a:r>
              <a:rPr lang="en-AU" sz="2400" dirty="0"/>
              <a:t>Funding advantages (other than deposits)</a:t>
            </a:r>
          </a:p>
          <a:p>
            <a:pPr algn="ctr"/>
            <a:r>
              <a:rPr lang="en-AU" sz="2400" dirty="0"/>
              <a:t>No “legacy systems” constraints, more nimble?</a:t>
            </a:r>
          </a:p>
          <a:p>
            <a:pPr algn="ctr"/>
            <a:r>
              <a:rPr lang="en-AU" sz="2400" dirty="0"/>
              <a:t>But how will “trust and reputation” scenario evolve?</a:t>
            </a:r>
          </a:p>
          <a:p>
            <a:pPr algn="ctr"/>
            <a:endParaRPr lang="en-AU" sz="24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ECF1D9E-C38C-4030-973E-E3C797CB319C}"/>
              </a:ext>
            </a:extLst>
          </p:cNvPr>
          <p:cNvSpPr/>
          <p:nvPr/>
        </p:nvSpPr>
        <p:spPr>
          <a:xfrm>
            <a:off x="8639965" y="2372980"/>
            <a:ext cx="2961764" cy="16771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rgbClr val="0070C0"/>
                </a:solidFill>
              </a:rPr>
              <a:t>And don’t forget super funds as potential loan market competitors!</a:t>
            </a:r>
          </a:p>
        </p:txBody>
      </p:sp>
    </p:spTree>
    <p:extLst>
      <p:ext uri="{BB962C8B-B14F-4D97-AF65-F5344CB8AC3E}">
        <p14:creationId xmlns:p14="http://schemas.microsoft.com/office/powerpoint/2010/main" val="2623988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768</TotalTime>
  <Words>979</Words>
  <Application>Microsoft Office PowerPoint</Application>
  <PresentationFormat>Widescreen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Wingdings</vt:lpstr>
      <vt:lpstr>Office Theme</vt:lpstr>
      <vt:lpstr>Australian Financial Regulation Developments: Issues for Mutual ADIs  Presentation to COBA Annual Conference, 23 October 2018 Melbourne</vt:lpstr>
      <vt:lpstr>Four Regulatory Themes</vt:lpstr>
      <vt:lpstr>Mutual ADI growth &amp; profitability</vt:lpstr>
      <vt:lpstr>Some Background</vt:lpstr>
      <vt:lpstr>Productivity Commission Recommendations</vt:lpstr>
      <vt:lpstr>Regulation: Impact on Mutuals</vt:lpstr>
      <vt:lpstr>Mutual Equity Interests: Are they feasible/desirable?</vt:lpstr>
      <vt:lpstr>New Banks/Lenders and Fintech Challenge</vt:lpstr>
      <vt:lpstr>Alternative lenders growing in importance</vt:lpstr>
      <vt:lpstr>Information and Data: Opportunities and Challenges</vt:lpstr>
      <vt:lpstr>The Royal Commission, Culture, Regulators</vt:lpstr>
      <vt:lpstr>Conclusion: Some Questions for Mutuals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Davis</dc:creator>
  <cp:lastModifiedBy>Kevin Davis</cp:lastModifiedBy>
  <cp:revision>45</cp:revision>
  <dcterms:created xsi:type="dcterms:W3CDTF">2018-10-08T00:29:58Z</dcterms:created>
  <dcterms:modified xsi:type="dcterms:W3CDTF">2018-10-16T23:50:37Z</dcterms:modified>
</cp:coreProperties>
</file>